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00" r:id="rId1"/>
    <p:sldMasterId id="2147483664" r:id="rId2"/>
    <p:sldMasterId id="2147483688" r:id="rId3"/>
    <p:sldMasterId id="2147483800" r:id="rId4"/>
    <p:sldMasterId id="2147483814" r:id="rId5"/>
  </p:sldMasterIdLst>
  <p:notesMasterIdLst>
    <p:notesMasterId r:id="rId28"/>
  </p:notesMasterIdLst>
  <p:handoutMasterIdLst>
    <p:handoutMasterId r:id="rId29"/>
  </p:handoutMasterIdLst>
  <p:sldIdLst>
    <p:sldId id="256" r:id="rId6"/>
    <p:sldId id="408" r:id="rId7"/>
    <p:sldId id="359" r:id="rId8"/>
    <p:sldId id="259" r:id="rId9"/>
    <p:sldId id="410" r:id="rId10"/>
    <p:sldId id="409" r:id="rId11"/>
    <p:sldId id="272" r:id="rId12"/>
    <p:sldId id="269" r:id="rId13"/>
    <p:sldId id="397" r:id="rId14"/>
    <p:sldId id="335" r:id="rId15"/>
    <p:sldId id="336" r:id="rId16"/>
    <p:sldId id="337" r:id="rId17"/>
    <p:sldId id="361" r:id="rId18"/>
    <p:sldId id="351" r:id="rId19"/>
    <p:sldId id="273" r:id="rId20"/>
    <p:sldId id="411" r:id="rId21"/>
    <p:sldId id="350" r:id="rId22"/>
    <p:sldId id="318" r:id="rId23"/>
    <p:sldId id="304" r:id="rId24"/>
    <p:sldId id="405" r:id="rId25"/>
    <p:sldId id="412" r:id="rId26"/>
    <p:sldId id="370" r:id="rId27"/>
  </p:sldIdLst>
  <p:sldSz cx="9144000" cy="6858000" type="screen4x3"/>
  <p:notesSz cx="6864350" cy="9996488"/>
  <p:defaultTex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p:defaultTextStyle>
  <p:extLst>
    <p:ext uri="{521415D9-36F7-43E2-AB2F-B90AF26B5E84}">
      <p14:sectionLst xmlns:p14="http://schemas.microsoft.com/office/powerpoint/2010/main">
        <p14:section name="Intro" id="{861A3FD2-CE92-4DBD-9AB6-160C82A9AB9B}">
          <p14:sldIdLst>
            <p14:sldId id="256"/>
            <p14:sldId id="408"/>
            <p14:sldId id="359"/>
            <p14:sldId id="259"/>
            <p14:sldId id="410"/>
            <p14:sldId id="409"/>
            <p14:sldId id="272"/>
            <p14:sldId id="269"/>
            <p14:sldId id="397"/>
            <p14:sldId id="335"/>
            <p14:sldId id="336"/>
            <p14:sldId id="337"/>
            <p14:sldId id="361"/>
            <p14:sldId id="351"/>
          </p14:sldIdLst>
        </p14:section>
        <p14:section name="Coming Next" id="{6D751D2C-54E7-4C47-AD6F-B8DBBD44F548}">
          <p14:sldIdLst>
            <p14:sldId id="273"/>
            <p14:sldId id="411"/>
            <p14:sldId id="350"/>
            <p14:sldId id="318"/>
          </p14:sldIdLst>
        </p14:section>
        <p14:section name="Polio" id="{9C849605-347E-4504-9440-5414C90C3CA4}">
          <p14:sldIdLst/>
        </p14:section>
        <p14:section name="Peace" id="{7FBF35D8-54A5-4FD1-9A40-5561213F8E1A}">
          <p14:sldIdLst>
            <p14:sldId id="304"/>
          </p14:sldIdLst>
        </p14:section>
        <p14:section name="Giving &amp; Recognition" id="{A11C1D7A-96D8-4588-8B17-DCB8B10535F4}">
          <p14:sldIdLst>
            <p14:sldId id="405"/>
          </p14:sldIdLst>
        </p14:section>
        <p14:section name="Close" id="{B2D11C4A-8493-4081-918B-2A67E8AB4925}">
          <p14:sldIdLst>
            <p14:sldId id="412"/>
            <p14:sldId id="37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49" userDrawn="1">
          <p15:clr>
            <a:srgbClr val="A4A3A4"/>
          </p15:clr>
        </p15:guide>
        <p15:guide id="2" pos="216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A"/>
    <a:srgbClr val="005DAA"/>
    <a:srgbClr val="FF7600"/>
    <a:srgbClr val="D91B5C"/>
    <a:srgbClr val="872175"/>
    <a:srgbClr val="009999"/>
    <a:srgbClr val="00AEEF"/>
    <a:srgbClr val="01B4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0CD57F-044B-4035-93AE-97A4BDB8D771}" v="11" dt="2020-07-19T00:52:56.3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015" autoAdjust="0"/>
    <p:restoredTop sz="85068" autoAdjust="0"/>
  </p:normalViewPr>
  <p:slideViewPr>
    <p:cSldViewPr>
      <p:cViewPr varScale="1">
        <p:scale>
          <a:sx n="101" d="100"/>
          <a:sy n="101" d="100"/>
        </p:scale>
        <p:origin x="1512" y="114"/>
      </p:cViewPr>
      <p:guideLst>
        <p:guide orient="horz" pos="2160"/>
        <p:guide pos="2880"/>
      </p:guideLst>
    </p:cSldViewPr>
  </p:slideViewPr>
  <p:outlineViewPr>
    <p:cViewPr>
      <p:scale>
        <a:sx n="75" d="100"/>
        <a:sy n="75" d="100"/>
      </p:scale>
      <p:origin x="784" y="16296"/>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159" d="100"/>
          <a:sy n="159" d="100"/>
        </p:scale>
        <p:origin x="-6480" y="-104"/>
      </p:cViewPr>
      <p:guideLst>
        <p:guide orient="horz" pos="3149"/>
        <p:guide pos="216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edham" userId="1c5b2b00e68144fc" providerId="LiveId" clId="{5B0CD57F-044B-4035-93AE-97A4BDB8D771}"/>
    <pc:docChg chg="custSel addSld delSld modSld sldOrd addSection modSection modShowInfo">
      <pc:chgData name="Paul Beedham" userId="1c5b2b00e68144fc" providerId="LiveId" clId="{5B0CD57F-044B-4035-93AE-97A4BDB8D771}" dt="2020-07-12T21:25:53.344" v="130" actId="729"/>
      <pc:docMkLst>
        <pc:docMk/>
      </pc:docMkLst>
      <pc:sldChg chg="modSp mod">
        <pc:chgData name="Paul Beedham" userId="1c5b2b00e68144fc" providerId="LiveId" clId="{5B0CD57F-044B-4035-93AE-97A4BDB8D771}" dt="2020-07-12T17:52:17.300" v="107" actId="20577"/>
        <pc:sldMkLst>
          <pc:docMk/>
          <pc:sldMk cId="414921000" sldId="256"/>
        </pc:sldMkLst>
        <pc:spChg chg="mod">
          <ac:chgData name="Paul Beedham" userId="1c5b2b00e68144fc" providerId="LiveId" clId="{5B0CD57F-044B-4035-93AE-97A4BDB8D771}" dt="2020-07-12T17:52:17.300" v="107" actId="20577"/>
          <ac:spMkLst>
            <pc:docMk/>
            <pc:sldMk cId="414921000" sldId="256"/>
            <ac:spMk id="4" creationId="{6E03CBDA-0C2C-4F09-A835-934465E6B355}"/>
          </ac:spMkLst>
        </pc:spChg>
      </pc:sldChg>
      <pc:sldChg chg="modSp mod">
        <pc:chgData name="Paul Beedham" userId="1c5b2b00e68144fc" providerId="LiveId" clId="{5B0CD57F-044B-4035-93AE-97A4BDB8D771}" dt="2020-07-12T17:51:17.388" v="75" actId="20577"/>
        <pc:sldMkLst>
          <pc:docMk/>
          <pc:sldMk cId="2371521943" sldId="273"/>
        </pc:sldMkLst>
        <pc:spChg chg="mod">
          <ac:chgData name="Paul Beedham" userId="1c5b2b00e68144fc" providerId="LiveId" clId="{5B0CD57F-044B-4035-93AE-97A4BDB8D771}" dt="2020-07-12T17:51:17.388" v="75" actId="20577"/>
          <ac:spMkLst>
            <pc:docMk/>
            <pc:sldMk cId="2371521943" sldId="273"/>
            <ac:spMk id="4" creationId="{0808A798-A3A4-4746-BD4D-615DE12D5257}"/>
          </ac:spMkLst>
        </pc:spChg>
      </pc:sldChg>
      <pc:sldChg chg="del">
        <pc:chgData name="Paul Beedham" userId="1c5b2b00e68144fc" providerId="LiveId" clId="{5B0CD57F-044B-4035-93AE-97A4BDB8D771}" dt="2020-07-12T17:48:39.622" v="14" actId="47"/>
        <pc:sldMkLst>
          <pc:docMk/>
          <pc:sldMk cId="3170226335" sldId="275"/>
        </pc:sldMkLst>
      </pc:sldChg>
      <pc:sldChg chg="del">
        <pc:chgData name="Paul Beedham" userId="1c5b2b00e68144fc" providerId="LiveId" clId="{5B0CD57F-044B-4035-93AE-97A4BDB8D771}" dt="2020-07-12T17:46:42.983" v="9" actId="47"/>
        <pc:sldMkLst>
          <pc:docMk/>
          <pc:sldMk cId="3335589153" sldId="298"/>
        </pc:sldMkLst>
      </pc:sldChg>
      <pc:sldChg chg="del">
        <pc:chgData name="Paul Beedham" userId="1c5b2b00e68144fc" providerId="LiveId" clId="{5B0CD57F-044B-4035-93AE-97A4BDB8D771}" dt="2020-07-12T17:46:42.983" v="9" actId="47"/>
        <pc:sldMkLst>
          <pc:docMk/>
          <pc:sldMk cId="1828304973" sldId="299"/>
        </pc:sldMkLst>
      </pc:sldChg>
      <pc:sldChg chg="del">
        <pc:chgData name="Paul Beedham" userId="1c5b2b00e68144fc" providerId="LiveId" clId="{5B0CD57F-044B-4035-93AE-97A4BDB8D771}" dt="2020-07-12T17:46:42.983" v="9" actId="47"/>
        <pc:sldMkLst>
          <pc:docMk/>
          <pc:sldMk cId="2459086055" sldId="300"/>
        </pc:sldMkLst>
      </pc:sldChg>
      <pc:sldChg chg="del">
        <pc:chgData name="Paul Beedham" userId="1c5b2b00e68144fc" providerId="LiveId" clId="{5B0CD57F-044B-4035-93AE-97A4BDB8D771}" dt="2020-07-12T17:47:19.895" v="11" actId="47"/>
        <pc:sldMkLst>
          <pc:docMk/>
          <pc:sldMk cId="2252021795" sldId="302"/>
        </pc:sldMkLst>
      </pc:sldChg>
      <pc:sldChg chg="del">
        <pc:chgData name="Paul Beedham" userId="1c5b2b00e68144fc" providerId="LiveId" clId="{5B0CD57F-044B-4035-93AE-97A4BDB8D771}" dt="2020-07-12T17:47:19.895" v="11" actId="47"/>
        <pc:sldMkLst>
          <pc:docMk/>
          <pc:sldMk cId="3791157587" sldId="303"/>
        </pc:sldMkLst>
      </pc:sldChg>
      <pc:sldChg chg="del">
        <pc:chgData name="Paul Beedham" userId="1c5b2b00e68144fc" providerId="LiveId" clId="{5B0CD57F-044B-4035-93AE-97A4BDB8D771}" dt="2020-07-12T17:47:37.383" v="12" actId="47"/>
        <pc:sldMkLst>
          <pc:docMk/>
          <pc:sldMk cId="2535866672" sldId="310"/>
        </pc:sldMkLst>
      </pc:sldChg>
      <pc:sldChg chg="del">
        <pc:chgData name="Paul Beedham" userId="1c5b2b00e68144fc" providerId="LiveId" clId="{5B0CD57F-044B-4035-93AE-97A4BDB8D771}" dt="2020-07-12T17:47:37.383" v="12" actId="47"/>
        <pc:sldMkLst>
          <pc:docMk/>
          <pc:sldMk cId="3289760724" sldId="311"/>
        </pc:sldMkLst>
      </pc:sldChg>
      <pc:sldChg chg="del">
        <pc:chgData name="Paul Beedham" userId="1c5b2b00e68144fc" providerId="LiveId" clId="{5B0CD57F-044B-4035-93AE-97A4BDB8D771}" dt="2020-07-12T17:48:39.622" v="14" actId="47"/>
        <pc:sldMkLst>
          <pc:docMk/>
          <pc:sldMk cId="2377186082" sldId="315"/>
        </pc:sldMkLst>
      </pc:sldChg>
      <pc:sldChg chg="del">
        <pc:chgData name="Paul Beedham" userId="1c5b2b00e68144fc" providerId="LiveId" clId="{5B0CD57F-044B-4035-93AE-97A4BDB8D771}" dt="2020-07-12T17:48:39.622" v="14" actId="47"/>
        <pc:sldMkLst>
          <pc:docMk/>
          <pc:sldMk cId="1176793564" sldId="316"/>
        </pc:sldMkLst>
      </pc:sldChg>
      <pc:sldChg chg="del">
        <pc:chgData name="Paul Beedham" userId="1c5b2b00e68144fc" providerId="LiveId" clId="{5B0CD57F-044B-4035-93AE-97A4BDB8D771}" dt="2020-07-12T17:48:39.622" v="14" actId="47"/>
        <pc:sldMkLst>
          <pc:docMk/>
          <pc:sldMk cId="4161008814" sldId="317"/>
        </pc:sldMkLst>
      </pc:sldChg>
      <pc:sldChg chg="modSp mod">
        <pc:chgData name="Paul Beedham" userId="1c5b2b00e68144fc" providerId="LiveId" clId="{5B0CD57F-044B-4035-93AE-97A4BDB8D771}" dt="2020-07-12T17:48:48.421" v="29" actId="20577"/>
        <pc:sldMkLst>
          <pc:docMk/>
          <pc:sldMk cId="368496192" sldId="318"/>
        </pc:sldMkLst>
        <pc:spChg chg="mod">
          <ac:chgData name="Paul Beedham" userId="1c5b2b00e68144fc" providerId="LiveId" clId="{5B0CD57F-044B-4035-93AE-97A4BDB8D771}" dt="2020-07-12T17:48:48.421" v="29" actId="20577"/>
          <ac:spMkLst>
            <pc:docMk/>
            <pc:sldMk cId="368496192" sldId="318"/>
            <ac:spMk id="456706" creationId="{00000000-0000-0000-0000-000000000000}"/>
          </ac:spMkLst>
        </pc:spChg>
      </pc:sldChg>
      <pc:sldChg chg="del">
        <pc:chgData name="Paul Beedham" userId="1c5b2b00e68144fc" providerId="LiveId" clId="{5B0CD57F-044B-4035-93AE-97A4BDB8D771}" dt="2020-07-12T17:47:37.383" v="12" actId="47"/>
        <pc:sldMkLst>
          <pc:docMk/>
          <pc:sldMk cId="1836354134" sldId="333"/>
        </pc:sldMkLst>
      </pc:sldChg>
      <pc:sldChg chg="mod modShow">
        <pc:chgData name="Paul Beedham" userId="1c5b2b00e68144fc" providerId="LiveId" clId="{5B0CD57F-044B-4035-93AE-97A4BDB8D771}" dt="2020-07-12T21:25:31.112" v="129" actId="729"/>
        <pc:sldMkLst>
          <pc:docMk/>
          <pc:sldMk cId="2217351788" sldId="337"/>
        </pc:sldMkLst>
      </pc:sldChg>
      <pc:sldChg chg="del">
        <pc:chgData name="Paul Beedham" userId="1c5b2b00e68144fc" providerId="LiveId" clId="{5B0CD57F-044B-4035-93AE-97A4BDB8D771}" dt="2020-07-12T17:48:14.080" v="13" actId="47"/>
        <pc:sldMkLst>
          <pc:docMk/>
          <pc:sldMk cId="149691808" sldId="340"/>
        </pc:sldMkLst>
      </pc:sldChg>
      <pc:sldChg chg="del">
        <pc:chgData name="Paul Beedham" userId="1c5b2b00e68144fc" providerId="LiveId" clId="{5B0CD57F-044B-4035-93AE-97A4BDB8D771}" dt="2020-07-12T17:46:42.983" v="9" actId="47"/>
        <pc:sldMkLst>
          <pc:docMk/>
          <pc:sldMk cId="1739918813" sldId="342"/>
        </pc:sldMkLst>
      </pc:sldChg>
      <pc:sldChg chg="del">
        <pc:chgData name="Paul Beedham" userId="1c5b2b00e68144fc" providerId="LiveId" clId="{5B0CD57F-044B-4035-93AE-97A4BDB8D771}" dt="2020-07-12T17:48:14.080" v="13" actId="47"/>
        <pc:sldMkLst>
          <pc:docMk/>
          <pc:sldMk cId="3366239833" sldId="346"/>
        </pc:sldMkLst>
      </pc:sldChg>
      <pc:sldChg chg="del">
        <pc:chgData name="Paul Beedham" userId="1c5b2b00e68144fc" providerId="LiveId" clId="{5B0CD57F-044B-4035-93AE-97A4BDB8D771}" dt="2020-07-12T17:48:14.080" v="13" actId="47"/>
        <pc:sldMkLst>
          <pc:docMk/>
          <pc:sldMk cId="4259146282" sldId="347"/>
        </pc:sldMkLst>
      </pc:sldChg>
      <pc:sldChg chg="del">
        <pc:chgData name="Paul Beedham" userId="1c5b2b00e68144fc" providerId="LiveId" clId="{5B0CD57F-044B-4035-93AE-97A4BDB8D771}" dt="2020-07-12T17:48:14.080" v="13" actId="47"/>
        <pc:sldMkLst>
          <pc:docMk/>
          <pc:sldMk cId="2133079992" sldId="348"/>
        </pc:sldMkLst>
      </pc:sldChg>
      <pc:sldChg chg="del">
        <pc:chgData name="Paul Beedham" userId="1c5b2b00e68144fc" providerId="LiveId" clId="{5B0CD57F-044B-4035-93AE-97A4BDB8D771}" dt="2020-07-12T17:48:14.080" v="13" actId="47"/>
        <pc:sldMkLst>
          <pc:docMk/>
          <pc:sldMk cId="2821496825" sldId="349"/>
        </pc:sldMkLst>
      </pc:sldChg>
      <pc:sldChg chg="del">
        <pc:chgData name="Paul Beedham" userId="1c5b2b00e68144fc" providerId="LiveId" clId="{5B0CD57F-044B-4035-93AE-97A4BDB8D771}" dt="2020-07-12T17:48:39.622" v="14" actId="47"/>
        <pc:sldMkLst>
          <pc:docMk/>
          <pc:sldMk cId="1713098918" sldId="356"/>
        </pc:sldMkLst>
      </pc:sldChg>
      <pc:sldChg chg="del">
        <pc:chgData name="Paul Beedham" userId="1c5b2b00e68144fc" providerId="LiveId" clId="{5B0CD57F-044B-4035-93AE-97A4BDB8D771}" dt="2020-07-12T17:48:39.622" v="14" actId="47"/>
        <pc:sldMkLst>
          <pc:docMk/>
          <pc:sldMk cId="984418725" sldId="360"/>
        </pc:sldMkLst>
      </pc:sldChg>
      <pc:sldChg chg="del">
        <pc:chgData name="Paul Beedham" userId="1c5b2b00e68144fc" providerId="LiveId" clId="{5B0CD57F-044B-4035-93AE-97A4BDB8D771}" dt="2020-07-12T17:47:19.895" v="11" actId="47"/>
        <pc:sldMkLst>
          <pc:docMk/>
          <pc:sldMk cId="3842549671" sldId="363"/>
        </pc:sldMkLst>
      </pc:sldChg>
      <pc:sldChg chg="del">
        <pc:chgData name="Paul Beedham" userId="1c5b2b00e68144fc" providerId="LiveId" clId="{5B0CD57F-044B-4035-93AE-97A4BDB8D771}" dt="2020-07-12T17:47:37.383" v="12" actId="47"/>
        <pc:sldMkLst>
          <pc:docMk/>
          <pc:sldMk cId="4188944941" sldId="365"/>
        </pc:sldMkLst>
      </pc:sldChg>
      <pc:sldChg chg="del">
        <pc:chgData name="Paul Beedham" userId="1c5b2b00e68144fc" providerId="LiveId" clId="{5B0CD57F-044B-4035-93AE-97A4BDB8D771}" dt="2020-07-12T17:47:37.383" v="12" actId="47"/>
        <pc:sldMkLst>
          <pc:docMk/>
          <pc:sldMk cId="1585812629" sldId="366"/>
        </pc:sldMkLst>
      </pc:sldChg>
      <pc:sldChg chg="modSp mod ord modShow">
        <pc:chgData name="Paul Beedham" userId="1c5b2b00e68144fc" providerId="LiveId" clId="{5B0CD57F-044B-4035-93AE-97A4BDB8D771}" dt="2020-07-12T21:25:53.344" v="130" actId="729"/>
        <pc:sldMkLst>
          <pc:docMk/>
          <pc:sldMk cId="2226076501" sldId="370"/>
        </pc:sldMkLst>
        <pc:spChg chg="mod">
          <ac:chgData name="Paul Beedham" userId="1c5b2b00e68144fc" providerId="LiveId" clId="{5B0CD57F-044B-4035-93AE-97A4BDB8D771}" dt="2020-07-12T17:44:43.635" v="7" actId="20577"/>
          <ac:spMkLst>
            <pc:docMk/>
            <pc:sldMk cId="2226076501" sldId="370"/>
            <ac:spMk id="7" creationId="{00000000-0000-0000-0000-000000000000}"/>
          </ac:spMkLst>
        </pc:spChg>
      </pc:sldChg>
      <pc:sldChg chg="del">
        <pc:chgData name="Paul Beedham" userId="1c5b2b00e68144fc" providerId="LiveId" clId="{5B0CD57F-044B-4035-93AE-97A4BDB8D771}" dt="2020-07-12T17:47:19.895" v="11" actId="47"/>
        <pc:sldMkLst>
          <pc:docMk/>
          <pc:sldMk cId="2503588988" sldId="371"/>
        </pc:sldMkLst>
      </pc:sldChg>
      <pc:sldChg chg="del">
        <pc:chgData name="Paul Beedham" userId="1c5b2b00e68144fc" providerId="LiveId" clId="{5B0CD57F-044B-4035-93AE-97A4BDB8D771}" dt="2020-07-12T17:56:14.755" v="124" actId="47"/>
        <pc:sldMkLst>
          <pc:docMk/>
          <pc:sldMk cId="1845861312" sldId="373"/>
        </pc:sldMkLst>
      </pc:sldChg>
      <pc:sldChg chg="del">
        <pc:chgData name="Paul Beedham" userId="1c5b2b00e68144fc" providerId="LiveId" clId="{5B0CD57F-044B-4035-93AE-97A4BDB8D771}" dt="2020-07-12T17:47:19.895" v="11" actId="47"/>
        <pc:sldMkLst>
          <pc:docMk/>
          <pc:sldMk cId="4239878250" sldId="375"/>
        </pc:sldMkLst>
      </pc:sldChg>
      <pc:sldChg chg="del">
        <pc:chgData name="Paul Beedham" userId="1c5b2b00e68144fc" providerId="LiveId" clId="{5B0CD57F-044B-4035-93AE-97A4BDB8D771}" dt="2020-07-12T17:47:19.895" v="11" actId="47"/>
        <pc:sldMkLst>
          <pc:docMk/>
          <pc:sldMk cId="1636499972" sldId="377"/>
        </pc:sldMkLst>
      </pc:sldChg>
      <pc:sldChg chg="del">
        <pc:chgData name="Paul Beedham" userId="1c5b2b00e68144fc" providerId="LiveId" clId="{5B0CD57F-044B-4035-93AE-97A4BDB8D771}" dt="2020-07-12T17:46:42.983" v="9" actId="47"/>
        <pc:sldMkLst>
          <pc:docMk/>
          <pc:sldMk cId="529761377" sldId="379"/>
        </pc:sldMkLst>
      </pc:sldChg>
      <pc:sldChg chg="del">
        <pc:chgData name="Paul Beedham" userId="1c5b2b00e68144fc" providerId="LiveId" clId="{5B0CD57F-044B-4035-93AE-97A4BDB8D771}" dt="2020-07-12T17:46:42.983" v="9" actId="47"/>
        <pc:sldMkLst>
          <pc:docMk/>
          <pc:sldMk cId="3800489446" sldId="380"/>
        </pc:sldMkLst>
      </pc:sldChg>
      <pc:sldChg chg="del">
        <pc:chgData name="Paul Beedham" userId="1c5b2b00e68144fc" providerId="LiveId" clId="{5B0CD57F-044B-4035-93AE-97A4BDB8D771}" dt="2020-07-12T17:45:28.392" v="8" actId="47"/>
        <pc:sldMkLst>
          <pc:docMk/>
          <pc:sldMk cId="2910022643" sldId="382"/>
        </pc:sldMkLst>
      </pc:sldChg>
      <pc:sldChg chg="del mod modShow">
        <pc:chgData name="Paul Beedham" userId="1c5b2b00e68144fc" providerId="LiveId" clId="{5B0CD57F-044B-4035-93AE-97A4BDB8D771}" dt="2020-07-12T17:51:38.341" v="76" actId="47"/>
        <pc:sldMkLst>
          <pc:docMk/>
          <pc:sldMk cId="298430506" sldId="391"/>
        </pc:sldMkLst>
      </pc:sldChg>
      <pc:sldChg chg="del">
        <pc:chgData name="Paul Beedham" userId="1c5b2b00e68144fc" providerId="LiveId" clId="{5B0CD57F-044B-4035-93AE-97A4BDB8D771}" dt="2020-07-12T17:48:39.622" v="14" actId="47"/>
        <pc:sldMkLst>
          <pc:docMk/>
          <pc:sldMk cId="203938916" sldId="392"/>
        </pc:sldMkLst>
      </pc:sldChg>
      <pc:sldChg chg="del">
        <pc:chgData name="Paul Beedham" userId="1c5b2b00e68144fc" providerId="LiveId" clId="{5B0CD57F-044B-4035-93AE-97A4BDB8D771}" dt="2020-07-12T17:48:39.622" v="14" actId="47"/>
        <pc:sldMkLst>
          <pc:docMk/>
          <pc:sldMk cId="2104959643" sldId="393"/>
        </pc:sldMkLst>
      </pc:sldChg>
      <pc:sldChg chg="del">
        <pc:chgData name="Paul Beedham" userId="1c5b2b00e68144fc" providerId="LiveId" clId="{5B0CD57F-044B-4035-93AE-97A4BDB8D771}" dt="2020-07-12T17:48:39.622" v="14" actId="47"/>
        <pc:sldMkLst>
          <pc:docMk/>
          <pc:sldMk cId="3568824419" sldId="394"/>
        </pc:sldMkLst>
      </pc:sldChg>
      <pc:sldChg chg="del">
        <pc:chgData name="Paul Beedham" userId="1c5b2b00e68144fc" providerId="LiveId" clId="{5B0CD57F-044B-4035-93AE-97A4BDB8D771}" dt="2020-07-12T17:48:39.622" v="14" actId="47"/>
        <pc:sldMkLst>
          <pc:docMk/>
          <pc:sldMk cId="3280296855" sldId="395"/>
        </pc:sldMkLst>
      </pc:sldChg>
      <pc:sldChg chg="del">
        <pc:chgData name="Paul Beedham" userId="1c5b2b00e68144fc" providerId="LiveId" clId="{5B0CD57F-044B-4035-93AE-97A4BDB8D771}" dt="2020-07-12T17:48:39.622" v="14" actId="47"/>
        <pc:sldMkLst>
          <pc:docMk/>
          <pc:sldMk cId="1059034219" sldId="396"/>
        </pc:sldMkLst>
      </pc:sldChg>
      <pc:sldChg chg="del">
        <pc:chgData name="Paul Beedham" userId="1c5b2b00e68144fc" providerId="LiveId" clId="{5B0CD57F-044B-4035-93AE-97A4BDB8D771}" dt="2020-07-12T17:46:42.983" v="9" actId="47"/>
        <pc:sldMkLst>
          <pc:docMk/>
          <pc:sldMk cId="2128476800" sldId="398"/>
        </pc:sldMkLst>
      </pc:sldChg>
      <pc:sldChg chg="del">
        <pc:chgData name="Paul Beedham" userId="1c5b2b00e68144fc" providerId="LiveId" clId="{5B0CD57F-044B-4035-93AE-97A4BDB8D771}" dt="2020-07-12T17:46:42.983" v="9" actId="47"/>
        <pc:sldMkLst>
          <pc:docMk/>
          <pc:sldMk cId="1505139476" sldId="399"/>
        </pc:sldMkLst>
      </pc:sldChg>
      <pc:sldChg chg="del">
        <pc:chgData name="Paul Beedham" userId="1c5b2b00e68144fc" providerId="LiveId" clId="{5B0CD57F-044B-4035-93AE-97A4BDB8D771}" dt="2020-07-12T17:46:42.983" v="9" actId="47"/>
        <pc:sldMkLst>
          <pc:docMk/>
          <pc:sldMk cId="3476206688" sldId="400"/>
        </pc:sldMkLst>
      </pc:sldChg>
      <pc:sldChg chg="del">
        <pc:chgData name="Paul Beedham" userId="1c5b2b00e68144fc" providerId="LiveId" clId="{5B0CD57F-044B-4035-93AE-97A4BDB8D771}" dt="2020-07-12T17:46:42.983" v="9" actId="47"/>
        <pc:sldMkLst>
          <pc:docMk/>
          <pc:sldMk cId="1753739804" sldId="401"/>
        </pc:sldMkLst>
      </pc:sldChg>
      <pc:sldChg chg="del">
        <pc:chgData name="Paul Beedham" userId="1c5b2b00e68144fc" providerId="LiveId" clId="{5B0CD57F-044B-4035-93AE-97A4BDB8D771}" dt="2020-07-12T17:46:42.983" v="9" actId="47"/>
        <pc:sldMkLst>
          <pc:docMk/>
          <pc:sldMk cId="1885750026" sldId="402"/>
        </pc:sldMkLst>
      </pc:sldChg>
      <pc:sldChg chg="del">
        <pc:chgData name="Paul Beedham" userId="1c5b2b00e68144fc" providerId="LiveId" clId="{5B0CD57F-044B-4035-93AE-97A4BDB8D771}" dt="2020-07-12T17:46:42.983" v="9" actId="47"/>
        <pc:sldMkLst>
          <pc:docMk/>
          <pc:sldMk cId="3570825366" sldId="403"/>
        </pc:sldMkLst>
      </pc:sldChg>
      <pc:sldChg chg="del">
        <pc:chgData name="Paul Beedham" userId="1c5b2b00e68144fc" providerId="LiveId" clId="{5B0CD57F-044B-4035-93AE-97A4BDB8D771}" dt="2020-07-12T17:46:42.983" v="9" actId="47"/>
        <pc:sldMkLst>
          <pc:docMk/>
          <pc:sldMk cId="2079955351" sldId="404"/>
        </pc:sldMkLst>
      </pc:sldChg>
      <pc:sldChg chg="mod ord modShow">
        <pc:chgData name="Paul Beedham" userId="1c5b2b00e68144fc" providerId="LiveId" clId="{5B0CD57F-044B-4035-93AE-97A4BDB8D771}" dt="2020-07-12T17:50:11.660" v="33"/>
        <pc:sldMkLst>
          <pc:docMk/>
          <pc:sldMk cId="3316007406" sldId="405"/>
        </pc:sldMkLst>
      </pc:sldChg>
      <pc:sldChg chg="del">
        <pc:chgData name="Paul Beedham" userId="1c5b2b00e68144fc" providerId="LiveId" clId="{5B0CD57F-044B-4035-93AE-97A4BDB8D771}" dt="2020-07-12T17:47:19.895" v="11" actId="47"/>
        <pc:sldMkLst>
          <pc:docMk/>
          <pc:sldMk cId="1856230750" sldId="407"/>
        </pc:sldMkLst>
      </pc:sldChg>
      <pc:sldChg chg="add">
        <pc:chgData name="Paul Beedham" userId="1c5b2b00e68144fc" providerId="LiveId" clId="{5B0CD57F-044B-4035-93AE-97A4BDB8D771}" dt="2020-07-12T17:51:00.769" v="34"/>
        <pc:sldMkLst>
          <pc:docMk/>
          <pc:sldMk cId="1703375585" sldId="411"/>
        </pc:sldMkLst>
      </pc:sldChg>
      <pc:sldChg chg="addSp delSp modSp add mod ord setBg delAnim">
        <pc:chgData name="Paul Beedham" userId="1c5b2b00e68144fc" providerId="LiveId" clId="{5B0CD57F-044B-4035-93AE-97A4BDB8D771}" dt="2020-07-12T17:55:55.702" v="123"/>
        <pc:sldMkLst>
          <pc:docMk/>
          <pc:sldMk cId="3944965681" sldId="412"/>
        </pc:sldMkLst>
        <pc:spChg chg="del">
          <ac:chgData name="Paul Beedham" userId="1c5b2b00e68144fc" providerId="LiveId" clId="{5B0CD57F-044B-4035-93AE-97A4BDB8D771}" dt="2020-07-12T17:54:53.483" v="119" actId="478"/>
          <ac:spMkLst>
            <pc:docMk/>
            <pc:sldMk cId="3944965681" sldId="412"/>
            <ac:spMk id="3" creationId="{70F15798-DCE0-4CC4-8CEB-7EDEFF706D81}"/>
          </ac:spMkLst>
        </pc:spChg>
        <pc:spChg chg="del">
          <ac:chgData name="Paul Beedham" userId="1c5b2b00e68144fc" providerId="LiveId" clId="{5B0CD57F-044B-4035-93AE-97A4BDB8D771}" dt="2020-07-12T17:54:40.342" v="113" actId="478"/>
          <ac:spMkLst>
            <pc:docMk/>
            <pc:sldMk cId="3944965681" sldId="412"/>
            <ac:spMk id="5" creationId="{05DBFCBA-6D71-41CF-A957-68BC8E5A0682}"/>
          </ac:spMkLst>
        </pc:spChg>
        <pc:spChg chg="add">
          <ac:chgData name="Paul Beedham" userId="1c5b2b00e68144fc" providerId="LiveId" clId="{5B0CD57F-044B-4035-93AE-97A4BDB8D771}" dt="2020-07-12T17:54:55.527" v="120" actId="22"/>
          <ac:spMkLst>
            <pc:docMk/>
            <pc:sldMk cId="3944965681" sldId="412"/>
            <ac:spMk id="6" creationId="{A0EC3F9E-B369-4645-B692-E20276B85F3D}"/>
          </ac:spMkLst>
        </pc:spChg>
        <pc:spChg chg="del">
          <ac:chgData name="Paul Beedham" userId="1c5b2b00e68144fc" providerId="LiveId" clId="{5B0CD57F-044B-4035-93AE-97A4BDB8D771}" dt="2020-07-12T17:54:36.068" v="112" actId="478"/>
          <ac:spMkLst>
            <pc:docMk/>
            <pc:sldMk cId="3944965681" sldId="412"/>
            <ac:spMk id="7" creationId="{6A4243FD-E04B-4A8E-AB89-AC4E635EB45F}"/>
          </ac:spMkLst>
        </pc:spChg>
        <pc:spChg chg="del mod">
          <ac:chgData name="Paul Beedham" userId="1c5b2b00e68144fc" providerId="LiveId" clId="{5B0CD57F-044B-4035-93AE-97A4BDB8D771}" dt="2020-07-12T17:54:46.783" v="116" actId="478"/>
          <ac:spMkLst>
            <pc:docMk/>
            <pc:sldMk cId="3944965681" sldId="412"/>
            <ac:spMk id="8" creationId="{76C71673-7B58-49EE-9F48-410540C0F3ED}"/>
          </ac:spMkLst>
        </pc:spChg>
        <pc:spChg chg="del">
          <ac:chgData name="Paul Beedham" userId="1c5b2b00e68144fc" providerId="LiveId" clId="{5B0CD57F-044B-4035-93AE-97A4BDB8D771}" dt="2020-07-12T17:54:49.346" v="117" actId="478"/>
          <ac:spMkLst>
            <pc:docMk/>
            <pc:sldMk cId="3944965681" sldId="412"/>
            <ac:spMk id="9" creationId="{9B900B77-7F3E-4BF0-BACB-ECE76EC02D98}"/>
          </ac:spMkLst>
        </pc:spChg>
        <pc:spChg chg="del">
          <ac:chgData name="Paul Beedham" userId="1c5b2b00e68144fc" providerId="LiveId" clId="{5B0CD57F-044B-4035-93AE-97A4BDB8D771}" dt="2020-07-12T17:54:51.434" v="118" actId="478"/>
          <ac:spMkLst>
            <pc:docMk/>
            <pc:sldMk cId="3944965681" sldId="412"/>
            <ac:spMk id="10" creationId="{CA145DE8-0D97-420A-802D-3E689D83E9DF}"/>
          </ac:spMkLst>
        </pc:spChg>
        <pc:picChg chg="add">
          <ac:chgData name="Paul Beedham" userId="1c5b2b00e68144fc" providerId="LiveId" clId="{5B0CD57F-044B-4035-93AE-97A4BDB8D771}" dt="2020-07-12T17:54:55.527" v="120" actId="22"/>
          <ac:picMkLst>
            <pc:docMk/>
            <pc:sldMk cId="3944965681" sldId="412"/>
            <ac:picMk id="13" creationId="{51A548DF-44FB-4AF9-9400-6C28C88F6D89}"/>
          </ac:picMkLst>
        </pc:picChg>
        <pc:picChg chg="add">
          <ac:chgData name="Paul Beedham" userId="1c5b2b00e68144fc" providerId="LiveId" clId="{5B0CD57F-044B-4035-93AE-97A4BDB8D771}" dt="2020-07-12T17:54:55.527" v="120" actId="22"/>
          <ac:picMkLst>
            <pc:docMk/>
            <pc:sldMk cId="3944965681" sldId="412"/>
            <ac:picMk id="15" creationId="{608CA5C2-A6F7-4B42-B72D-FDE2085B1F24}"/>
          </ac:picMkLst>
        </pc:picChg>
        <pc:picChg chg="add">
          <ac:chgData name="Paul Beedham" userId="1c5b2b00e68144fc" providerId="LiveId" clId="{5B0CD57F-044B-4035-93AE-97A4BDB8D771}" dt="2020-07-12T17:54:55.527" v="120" actId="22"/>
          <ac:picMkLst>
            <pc:docMk/>
            <pc:sldMk cId="3944965681" sldId="412"/>
            <ac:picMk id="17" creationId="{E1294115-EB1F-47BE-94E9-498F48BB6E37}"/>
          </ac:picMkLst>
        </pc:picChg>
        <pc:picChg chg="add">
          <ac:chgData name="Paul Beedham" userId="1c5b2b00e68144fc" providerId="LiveId" clId="{5B0CD57F-044B-4035-93AE-97A4BDB8D771}" dt="2020-07-12T17:54:55.527" v="120" actId="22"/>
          <ac:picMkLst>
            <pc:docMk/>
            <pc:sldMk cId="3944965681" sldId="412"/>
            <ac:picMk id="19" creationId="{F578F9E8-CF0B-4C8F-90F3-A483D707F66D}"/>
          </ac:picMkLst>
        </pc:picChg>
        <pc:picChg chg="add">
          <ac:chgData name="Paul Beedham" userId="1c5b2b00e68144fc" providerId="LiveId" clId="{5B0CD57F-044B-4035-93AE-97A4BDB8D771}" dt="2020-07-12T17:54:55.527" v="120" actId="22"/>
          <ac:picMkLst>
            <pc:docMk/>
            <pc:sldMk cId="3944965681" sldId="412"/>
            <ac:picMk id="21" creationId="{64FC6D25-A127-4088-9C83-BBCBCE96D62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7F92AF09-2822-41E6-B02E-34AF11DC07DB}"/>
              </a:ext>
            </a:extLst>
          </p:cNvPr>
          <p:cNvSpPr>
            <a:spLocks noGrp="1" noChangeArrowheads="1"/>
          </p:cNvSpPr>
          <p:nvPr>
            <p:ph type="hdr" sz="quarter"/>
          </p:nvPr>
        </p:nvSpPr>
        <p:spPr bwMode="auto">
          <a:xfrm>
            <a:off x="1"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59" name="Rectangle 3">
            <a:extLst>
              <a:ext uri="{FF2B5EF4-FFF2-40B4-BE49-F238E27FC236}">
                <a16:creationId xmlns:a16="http://schemas.microsoft.com/office/drawing/2014/main" id="{22547FC7-42E6-47EE-B3E1-EE1B0D0E62BA}"/>
              </a:ext>
            </a:extLst>
          </p:cNvPr>
          <p:cNvSpPr>
            <a:spLocks noGrp="1" noChangeArrowheads="1"/>
          </p:cNvSpPr>
          <p:nvPr>
            <p:ph type="dt" sz="quarter" idx="1"/>
          </p:nvPr>
        </p:nvSpPr>
        <p:spPr bwMode="auto">
          <a:xfrm>
            <a:off x="3889177"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60" name="Rectangle 4">
            <a:extLst>
              <a:ext uri="{FF2B5EF4-FFF2-40B4-BE49-F238E27FC236}">
                <a16:creationId xmlns:a16="http://schemas.microsoft.com/office/drawing/2014/main" id="{EB19261E-ED66-4F3F-9752-9C325FF218F0}"/>
              </a:ext>
            </a:extLst>
          </p:cNvPr>
          <p:cNvSpPr>
            <a:spLocks noGrp="1" noChangeArrowheads="1"/>
          </p:cNvSpPr>
          <p:nvPr>
            <p:ph type="ftr" sz="quarter" idx="2"/>
          </p:nvPr>
        </p:nvSpPr>
        <p:spPr bwMode="auto">
          <a:xfrm>
            <a:off x="1"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61" name="Rectangle 5">
            <a:extLst>
              <a:ext uri="{FF2B5EF4-FFF2-40B4-BE49-F238E27FC236}">
                <a16:creationId xmlns:a16="http://schemas.microsoft.com/office/drawing/2014/main" id="{41407432-FE7F-493D-87FA-24F94EB50388}"/>
              </a:ext>
            </a:extLst>
          </p:cNvPr>
          <p:cNvSpPr>
            <a:spLocks noGrp="1" noChangeArrowheads="1"/>
          </p:cNvSpPr>
          <p:nvPr>
            <p:ph type="sldNum" sz="quarter" idx="3"/>
          </p:nvPr>
        </p:nvSpPr>
        <p:spPr bwMode="auto">
          <a:xfrm>
            <a:off x="3889177"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eaLnBrk="0" hangingPunct="0">
              <a:defRPr sz="1200"/>
            </a:lvl1pPr>
          </a:lstStyle>
          <a:p>
            <a:fld id="{573FA5C8-AB74-4058-B2E4-5B37DDF6F9F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58E1D01-2747-451E-A891-D0F4C44BB2A4}"/>
              </a:ext>
            </a:extLst>
          </p:cNvPr>
          <p:cNvSpPr>
            <a:spLocks noGrp="1" noChangeArrowheads="1"/>
          </p:cNvSpPr>
          <p:nvPr>
            <p:ph type="hdr" sz="quarter"/>
          </p:nvPr>
        </p:nvSpPr>
        <p:spPr bwMode="auto">
          <a:xfrm>
            <a:off x="1"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3075" name="Rectangle 3">
            <a:extLst>
              <a:ext uri="{FF2B5EF4-FFF2-40B4-BE49-F238E27FC236}">
                <a16:creationId xmlns:a16="http://schemas.microsoft.com/office/drawing/2014/main" id="{6F94967D-2E89-4656-AD0F-0EC0CE07538A}"/>
              </a:ext>
            </a:extLst>
          </p:cNvPr>
          <p:cNvSpPr>
            <a:spLocks noGrp="1" noChangeArrowheads="1"/>
          </p:cNvSpPr>
          <p:nvPr>
            <p:ph type="dt" idx="1"/>
          </p:nvPr>
        </p:nvSpPr>
        <p:spPr bwMode="auto">
          <a:xfrm>
            <a:off x="3889177"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6388" name="Rectangle 4">
            <a:extLst>
              <a:ext uri="{FF2B5EF4-FFF2-40B4-BE49-F238E27FC236}">
                <a16:creationId xmlns:a16="http://schemas.microsoft.com/office/drawing/2014/main" id="{15BC3A1E-D7EA-4F35-9790-7F2A026DE9BE}"/>
              </a:ext>
            </a:extLst>
          </p:cNvPr>
          <p:cNvSpPr>
            <a:spLocks noGrp="1" noRot="1" noChangeAspect="1" noChangeArrowheads="1" noTextEdit="1"/>
          </p:cNvSpPr>
          <p:nvPr>
            <p:ph type="sldImg" idx="2"/>
          </p:nvPr>
        </p:nvSpPr>
        <p:spPr bwMode="auto">
          <a:xfrm>
            <a:off x="935038" y="749300"/>
            <a:ext cx="4995862" cy="37480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33343207-308F-4B0A-9BF5-E244B3D28EF3}"/>
              </a:ext>
            </a:extLst>
          </p:cNvPr>
          <p:cNvSpPr>
            <a:spLocks noGrp="1" noChangeArrowheads="1"/>
          </p:cNvSpPr>
          <p:nvPr>
            <p:ph type="body" sz="quarter" idx="3"/>
          </p:nvPr>
        </p:nvSpPr>
        <p:spPr bwMode="auto">
          <a:xfrm>
            <a:off x="915558" y="4749015"/>
            <a:ext cx="5033235" cy="4498079"/>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E94AC48D-EEA6-48A6-85A4-05FB4DE2AC1E}"/>
              </a:ext>
            </a:extLst>
          </p:cNvPr>
          <p:cNvSpPr>
            <a:spLocks noGrp="1" noChangeArrowheads="1"/>
          </p:cNvSpPr>
          <p:nvPr>
            <p:ph type="ftr" sz="quarter" idx="4"/>
          </p:nvPr>
        </p:nvSpPr>
        <p:spPr bwMode="auto">
          <a:xfrm>
            <a:off x="1"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3079" name="Rectangle 7">
            <a:extLst>
              <a:ext uri="{FF2B5EF4-FFF2-40B4-BE49-F238E27FC236}">
                <a16:creationId xmlns:a16="http://schemas.microsoft.com/office/drawing/2014/main" id="{0E0FD2B1-5394-4D98-8A1F-A5C222676BF7}"/>
              </a:ext>
            </a:extLst>
          </p:cNvPr>
          <p:cNvSpPr>
            <a:spLocks noGrp="1" noChangeArrowheads="1"/>
          </p:cNvSpPr>
          <p:nvPr>
            <p:ph type="sldNum" sz="quarter" idx="5"/>
          </p:nvPr>
        </p:nvSpPr>
        <p:spPr bwMode="auto">
          <a:xfrm>
            <a:off x="3889177"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eaLnBrk="0" hangingPunct="0">
              <a:defRPr sz="1200"/>
            </a:lvl1pPr>
          </a:lstStyle>
          <a:p>
            <a:fld id="{B328599D-C784-4995-9AE9-932881279A7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1pPr>
    <a:lvl2pPr marL="4572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2pPr>
    <a:lvl3pPr marL="9144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3pPr>
    <a:lvl4pPr marL="13716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4pPr>
    <a:lvl5pPr marL="18288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cs typeface="Arial" panose="020B0604020202020204" pitchFamily="34" charset="0"/>
              </a:rPr>
              <a:t>The Annual Fund is the ‘default’ when someone donates to The Rotary Foundation. It is the core project fund that will be used in three year’s time to provide the District with its new District Designated Fund (DDF) allocation.</a:t>
            </a:r>
          </a:p>
          <a:p>
            <a:r>
              <a:rPr lang="en-US" altLang="en-US" dirty="0">
                <a:latin typeface="Arial" panose="020B0604020202020204" pitchFamily="34" charset="0"/>
                <a:cs typeface="Arial" panose="020B0604020202020204" pitchFamily="34" charset="0"/>
              </a:rPr>
              <a:t>The Permanent Fund usually receives donations from legacy (contributions from wills). It is not spent, with the income from the fund being added to the Annual Fund donations to boost the new DDF allocation.</a:t>
            </a:r>
          </a:p>
          <a:p>
            <a:r>
              <a:rPr lang="en-US" altLang="en-US" dirty="0">
                <a:latin typeface="Arial" panose="020B0604020202020204" pitchFamily="34" charset="0"/>
                <a:cs typeface="Arial" panose="020B0604020202020204" pitchFamily="34" charset="0"/>
              </a:rPr>
              <a:t>The Polio Fund is specific to the Polio Eradication work.</a:t>
            </a:r>
          </a:p>
          <a:p>
            <a:r>
              <a:rPr lang="en-US" altLang="en-US" dirty="0">
                <a:latin typeface="Arial" panose="020B0604020202020204" pitchFamily="34" charset="0"/>
                <a:cs typeface="Arial" panose="020B0604020202020204" pitchFamily="34" charset="0"/>
              </a:rPr>
              <a:t>The Disaster Relief Fund is new and is explained on the next slide.</a:t>
            </a:r>
          </a:p>
        </p:txBody>
      </p:sp>
      <p:sp>
        <p:nvSpPr>
          <p:cNvPr id="451588" name="Slide Number Placeholder 3"/>
          <p:cNvSpPr txBox="1">
            <a:spLocks noGrp="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E066895-D786-4214-B7CA-A1FD1FCA8B41}" type="slidenum">
              <a:rPr lang="en-US" altLang="en-US" sz="1300"/>
              <a:pPr algn="r" eaLnBrk="1" hangingPunct="1"/>
              <a:t>8</a:t>
            </a:fld>
            <a:endParaRPr lang="en-US" altLang="en-US" sz="1300"/>
          </a:p>
        </p:txBody>
      </p:sp>
    </p:spTree>
    <p:extLst>
      <p:ext uri="{BB962C8B-B14F-4D97-AF65-F5344CB8AC3E}">
        <p14:creationId xmlns:p14="http://schemas.microsoft.com/office/powerpoint/2010/main" val="1688895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cs typeface="Arial" panose="020B0604020202020204" pitchFamily="34" charset="0"/>
              </a:rPr>
              <a:t>The donations made to the Annual Fund in 2016-17 are invested for three years, with the return on investment being used to cover the costs of running The Rotary Foundation. Those donations then create the Project Funding for the Rotary year 2019-20.</a:t>
            </a:r>
          </a:p>
          <a:p>
            <a:r>
              <a:rPr lang="en-US" altLang="en-US" dirty="0">
                <a:latin typeface="Arial" panose="020B0604020202020204" pitchFamily="34" charset="0"/>
                <a:cs typeface="Arial" panose="020B0604020202020204" pitchFamily="34" charset="0"/>
              </a:rPr>
              <a:t>The earnings from the Permanent Fund add to that available Project Funding.</a:t>
            </a:r>
          </a:p>
        </p:txBody>
      </p:sp>
      <p:sp>
        <p:nvSpPr>
          <p:cNvPr id="451588" name="Slide Number Placeholder 3"/>
          <p:cNvSpPr txBox="1">
            <a:spLocks noGrp="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E066895-D786-4214-B7CA-A1FD1FCA8B41}" type="slidenum">
              <a:rPr lang="en-US" altLang="en-US" sz="1300"/>
              <a:pPr algn="r" eaLnBrk="1" hangingPunct="1"/>
              <a:t>10</a:t>
            </a:fld>
            <a:endParaRPr lang="en-US" altLang="en-US" sz="1300"/>
          </a:p>
        </p:txBody>
      </p:sp>
    </p:spTree>
    <p:extLst>
      <p:ext uri="{BB962C8B-B14F-4D97-AF65-F5344CB8AC3E}">
        <p14:creationId xmlns:p14="http://schemas.microsoft.com/office/powerpoint/2010/main" val="2169164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cs typeface="Arial" panose="020B0604020202020204" pitchFamily="34" charset="0"/>
              </a:rPr>
              <a:t>The Project Funding is split into two. Half from every District makes up the World Fund, with the other half being returned to the control of the District as the new District Designated Fund (DDF).</a:t>
            </a:r>
          </a:p>
        </p:txBody>
      </p:sp>
      <p:sp>
        <p:nvSpPr>
          <p:cNvPr id="451588" name="Slide Number Placeholder 3"/>
          <p:cNvSpPr txBox="1">
            <a:spLocks noGrp="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E066895-D786-4214-B7CA-A1FD1FCA8B41}" type="slidenum">
              <a:rPr lang="en-US" altLang="en-US" sz="1300"/>
              <a:pPr algn="r" eaLnBrk="1" hangingPunct="1"/>
              <a:t>11</a:t>
            </a:fld>
            <a:endParaRPr lang="en-US" altLang="en-US" sz="1300"/>
          </a:p>
        </p:txBody>
      </p:sp>
    </p:spTree>
    <p:extLst>
      <p:ext uri="{BB962C8B-B14F-4D97-AF65-F5344CB8AC3E}">
        <p14:creationId xmlns:p14="http://schemas.microsoft.com/office/powerpoint/2010/main" val="3939964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7"/>
          <p:cNvSpPr txBox="1">
            <a:spLocks noGrp="1" noChangeArrowheads="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197833A2-605A-4E26-9DB8-0D189F99E97B}" type="slidenum">
              <a:rPr lang="en-US" altLang="en-US" sz="1300"/>
              <a:pPr algn="r" eaLnBrk="1" hangingPunct="1"/>
              <a:t>13</a:t>
            </a:fld>
            <a:endParaRPr lang="en-US" altLang="en-US" sz="1300"/>
          </a:p>
        </p:txBody>
      </p:sp>
      <p:sp>
        <p:nvSpPr>
          <p:cNvPr id="453635" name="Rectangle 2"/>
          <p:cNvSpPr>
            <a:spLocks noGrp="1" noRot="1" noChangeAspect="1" noChangeArrowheads="1" noTextEdit="1"/>
          </p:cNvSpPr>
          <p:nvPr>
            <p:ph type="sldImg"/>
          </p:nvPr>
        </p:nvSpPr>
        <p:spPr>
          <a:ln/>
        </p:spPr>
      </p:sp>
      <p:sp>
        <p:nvSpPr>
          <p:cNvPr id="453636" name="Rectangle 3"/>
          <p:cNvSpPr>
            <a:spLocks noGrp="1" noChangeArrowheads="1"/>
          </p:cNvSpPr>
          <p:nvPr>
            <p:ph type="body" idx="1"/>
          </p:nvPr>
        </p:nvSpPr>
        <p:spPr>
          <a:xfrm>
            <a:off x="897116" y="5583490"/>
            <a:ext cx="4933339" cy="52865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en-US" altLang="en-US" sz="1700" b="0" dirty="0">
                <a:latin typeface="Arial" panose="020B0604020202020204" pitchFamily="34" charset="0"/>
                <a:cs typeface="Arial" panose="020B0604020202020204" pitchFamily="34" charset="0"/>
              </a:rPr>
              <a:t>DDF rolls from one year to the next, with 50% of the donations made three years ago to the Annual Fund (plus the earnings from the Permanent Fund) being added in at the start of each year.</a:t>
            </a:r>
          </a:p>
          <a:p>
            <a:pPr eaLnBrk="1" hangingPunct="1">
              <a:buFontTx/>
              <a:buNone/>
            </a:pPr>
            <a:r>
              <a:rPr lang="en-US" altLang="en-US" sz="1700" b="0" dirty="0">
                <a:latin typeface="Arial" panose="020B0604020202020204" pitchFamily="34" charset="0"/>
                <a:cs typeface="Arial" panose="020B0604020202020204" pitchFamily="34" charset="0"/>
              </a:rPr>
              <a:t>Up to 50% of the new DDF can be spent on a District Grant, with the rest available to boost Global Grant funding, or donate directly to Polio, Peace </a:t>
            </a:r>
            <a:r>
              <a:rPr lang="en-US" altLang="en-US" sz="1700" b="0" dirty="0" err="1">
                <a:latin typeface="Arial" panose="020B0604020202020204" pitchFamily="34" charset="0"/>
                <a:cs typeface="Arial" panose="020B0604020202020204" pitchFamily="34" charset="0"/>
              </a:rPr>
              <a:t>Centres</a:t>
            </a:r>
            <a:r>
              <a:rPr lang="en-US" altLang="en-US" sz="1700" b="0" dirty="0">
                <a:latin typeface="Arial" panose="020B0604020202020204" pitchFamily="34" charset="0"/>
                <a:cs typeface="Arial" panose="020B0604020202020204" pitchFamily="34" charset="0"/>
              </a:rPr>
              <a:t> or to another District.</a:t>
            </a:r>
          </a:p>
          <a:p>
            <a:pPr eaLnBrk="1" hangingPunct="1">
              <a:buFontTx/>
              <a:buNone/>
            </a:pPr>
            <a:r>
              <a:rPr lang="en-US" altLang="en-US" sz="1700" b="0" dirty="0">
                <a:latin typeface="Arial" panose="020B0604020202020204" pitchFamily="34" charset="0"/>
                <a:cs typeface="Arial" panose="020B0604020202020204" pitchFamily="34" charset="0"/>
              </a:rPr>
              <a:t>The beauty of the DDF donation to Polio is that it is matched first by the World Fund and then twice by the Gates Foundation – significantly magnifying the value.</a:t>
            </a:r>
          </a:p>
          <a:p>
            <a:pPr eaLnBrk="1" hangingPunct="1">
              <a:buFontTx/>
              <a:buNone/>
            </a:pPr>
            <a:endParaRPr lang="en-US" altLang="en-US" sz="1700" b="0" dirty="0">
              <a:latin typeface="Arial" panose="020B0604020202020204" pitchFamily="34" charset="0"/>
              <a:cs typeface="Arial" panose="020B0604020202020204" pitchFamily="34" charset="0"/>
            </a:endParaRPr>
          </a:p>
          <a:p>
            <a:pPr eaLnBrk="1" hangingPunct="1">
              <a:buFontTx/>
              <a:buNone/>
            </a:pPr>
            <a:r>
              <a:rPr lang="en-US" altLang="en-US" sz="1700" b="0" dirty="0">
                <a:latin typeface="Arial" panose="020B0604020202020204" pitchFamily="34" charset="0"/>
                <a:cs typeface="Arial" panose="020B0604020202020204" pitchFamily="34" charset="0"/>
              </a:rPr>
              <a:t>For District 1060 - New DDF for 2019-20 = $38,900.88 (£29,923.75)</a:t>
            </a:r>
          </a:p>
          <a:p>
            <a:pPr eaLnBrk="1" hangingPunct="1">
              <a:buFontTx/>
              <a:buNone/>
            </a:pPr>
            <a:r>
              <a:rPr lang="en-US" altLang="en-US" sz="1700" b="0" dirty="0">
                <a:latin typeface="Arial" panose="020B0604020202020204" pitchFamily="34" charset="0"/>
                <a:cs typeface="Arial" panose="020B0604020202020204" pitchFamily="34" charset="0"/>
              </a:rPr>
              <a:t>District Grant Max = $19,450.44 (£14,961.88) plus bonus $29,450 (£22,654)</a:t>
            </a:r>
          </a:p>
          <a:p>
            <a:pPr eaLnBrk="1" hangingPunct="1">
              <a:buFontTx/>
              <a:buNone/>
            </a:pPr>
            <a:r>
              <a:rPr lang="en-US" altLang="en-US" sz="1700" b="0" dirty="0">
                <a:latin typeface="Arial" panose="020B0604020202020204" pitchFamily="34" charset="0"/>
                <a:cs typeface="Arial" panose="020B0604020202020204" pitchFamily="34" charset="0"/>
              </a:rPr>
              <a:t>Polio (20%) = $7,780.18 (rounded to $7,800) (becomes $15,600 after World Fund match of 100% and $46,800 after Gates Foundation match of 200%) or £36,000</a:t>
            </a:r>
          </a:p>
          <a:p>
            <a:pPr eaLnBrk="1" hangingPunct="1">
              <a:buFontTx/>
              <a:buNone/>
            </a:pPr>
            <a:r>
              <a:rPr lang="en-US" altLang="en-US" sz="1700" b="0" dirty="0">
                <a:latin typeface="Arial" panose="020B0604020202020204" pitchFamily="34" charset="0"/>
                <a:cs typeface="Arial" panose="020B0604020202020204" pitchFamily="34" charset="0"/>
              </a:rPr>
              <a:t>Rolling total = $105,691.19 (£81,931.16)</a:t>
            </a:r>
          </a:p>
        </p:txBody>
      </p:sp>
    </p:spTree>
    <p:extLst>
      <p:ext uri="{BB962C8B-B14F-4D97-AF65-F5344CB8AC3E}">
        <p14:creationId xmlns:p14="http://schemas.microsoft.com/office/powerpoint/2010/main" val="242016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Slide Image Placeholder 1"/>
          <p:cNvSpPr>
            <a:spLocks noGrp="1" noRot="1" noChangeAspect="1" noTextEdit="1"/>
          </p:cNvSpPr>
          <p:nvPr>
            <p:ph type="sldImg"/>
          </p:nvPr>
        </p:nvSpPr>
        <p:spPr>
          <a:ln/>
        </p:spPr>
      </p:sp>
      <p:sp>
        <p:nvSpPr>
          <p:cNvPr id="457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57732" name="Slide Number Placeholder 3"/>
          <p:cNvSpPr txBox="1">
            <a:spLocks noGrp="1"/>
          </p:cNvSpPr>
          <p:nvPr/>
        </p:nvSpPr>
        <p:spPr bwMode="auto">
          <a:xfrm>
            <a:off x="3891047" y="10379672"/>
            <a:ext cx="2978055" cy="54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defTabSz="981811" eaLnBrk="1" fontAlgn="auto" hangingPunct="1">
              <a:spcBef>
                <a:spcPts val="0"/>
              </a:spcBef>
              <a:spcAft>
                <a:spcPts val="0"/>
              </a:spcAft>
              <a:defRPr/>
            </a:pPr>
            <a:fld id="{017C0138-D4E0-48BE-BEC0-732BFEBE30F4}" type="slidenum">
              <a:rPr lang="en-US" altLang="en-US" sz="1300" kern="0"/>
              <a:pPr algn="r" defTabSz="981811" eaLnBrk="1" fontAlgn="auto" hangingPunct="1">
                <a:spcBef>
                  <a:spcPts val="0"/>
                </a:spcBef>
                <a:spcAft>
                  <a:spcPts val="0"/>
                </a:spcAft>
                <a:defRPr/>
              </a:pPr>
              <a:t>18</a:t>
            </a:fld>
            <a:endParaRPr lang="en-US" altLang="en-US" sz="1300" kern="0"/>
          </a:p>
        </p:txBody>
      </p:sp>
    </p:spTree>
    <p:extLst>
      <p:ext uri="{BB962C8B-B14F-4D97-AF65-F5344CB8AC3E}">
        <p14:creationId xmlns:p14="http://schemas.microsoft.com/office/powerpoint/2010/main" val="944386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latin typeface="Arial" pitchFamily="-107" charset="0"/>
                <a:ea typeface="ヒラギノ角ゴ Pro W3" pitchFamily="-107" charset="-128"/>
                <a:cs typeface="ヒラギノ角ゴ Pro W3" pitchFamily="-107" charset="-128"/>
              </a:rPr>
              <a:t>The Rotarian Action Group for Peace, a very active group of Rotarians dedicated to supporting the peace work of Rotary and Rotarians worldwide has been making tremendous strides this year. They are a great resource for Rotarians, Clubs, and Districts who are interested in the field of PCPR.</a:t>
            </a:r>
          </a:p>
          <a:p>
            <a:endParaRPr lang="en-US" sz="1300" dirty="0">
              <a:latin typeface="Arial" pitchFamily="-107" charset="0"/>
              <a:ea typeface="ヒラギノ角ゴ Pro W3" pitchFamily="-107" charset="-128"/>
              <a:cs typeface="ヒラギノ角ゴ Pro W3" pitchFamily="-107" charset="-128"/>
            </a:endParaRPr>
          </a:p>
          <a:p>
            <a:r>
              <a:rPr lang="en-US" sz="1300" dirty="0">
                <a:latin typeface="Arial" pitchFamily="-107" charset="0"/>
                <a:ea typeface="ヒラギノ角ゴ Pro W3" pitchFamily="-107" charset="-128"/>
                <a:cs typeface="ヒラギノ角ゴ Pro W3" pitchFamily="-107" charset="-128"/>
              </a:rPr>
              <a:t>The Rotarian Action Group for Peace has developed an interactive map of Rotary peace resources called the PeaceHub. This tool maps Rotarians working on peace projects, rotary peace fellows, nonprofit organizations working in the field of peace and conflict resolution, and educational institutions offering degrees/trainings in fields of peace and conflict resolution.</a:t>
            </a:r>
          </a:p>
        </p:txBody>
      </p:sp>
      <p:sp>
        <p:nvSpPr>
          <p:cNvPr id="4" name="Slide Number Placeholder 3"/>
          <p:cNvSpPr>
            <a:spLocks noGrp="1"/>
          </p:cNvSpPr>
          <p:nvPr>
            <p:ph type="sldNum" sz="quarter" idx="10"/>
          </p:nvPr>
        </p:nvSpPr>
        <p:spPr/>
        <p:txBody>
          <a:bodyPr/>
          <a:lstStyle/>
          <a:p>
            <a:pPr marL="0" marR="0" lvl="0" indent="0" algn="r" defTabSz="963412" rtl="0" eaLnBrk="1" fontAlgn="auto" latinLnBrk="0" hangingPunct="1">
              <a:lnSpc>
                <a:spcPct val="100000"/>
              </a:lnSpc>
              <a:spcBef>
                <a:spcPts val="0"/>
              </a:spcBef>
              <a:spcAft>
                <a:spcPts val="0"/>
              </a:spcAft>
              <a:buClrTx/>
              <a:buSzTx/>
              <a:buFontTx/>
              <a:buNone/>
              <a:tabLst/>
              <a:defRPr/>
            </a:pPr>
            <a:fld id="{A921F9F1-0516-7249-8BD1-DDD6B224F66A}" type="slidenum">
              <a:rPr kumimoji="0" lang="en-US" sz="1900" b="0" i="0" u="none" strike="noStrike" kern="0" cap="none" spc="0" normalizeH="0" baseline="0" noProof="0">
                <a:ln>
                  <a:noFill/>
                </a:ln>
                <a:solidFill>
                  <a:sysClr val="windowText" lastClr="000000"/>
                </a:solidFill>
                <a:effectLst/>
                <a:uLnTx/>
                <a:uFillTx/>
                <a:latin typeface="Calibri" panose="020F0502020204030204" pitchFamily="34" charset="0"/>
                <a:ea typeface="+mn-ea"/>
                <a:cs typeface="Arial" panose="020B0604020202020204" pitchFamily="34" charset="0"/>
              </a:rPr>
              <a:pPr marL="0" marR="0" lvl="0" indent="0" algn="r" defTabSz="963412" rtl="0" eaLnBrk="1" fontAlgn="auto" latinLnBrk="0" hangingPunct="1">
                <a:lnSpc>
                  <a:spcPct val="100000"/>
                </a:lnSpc>
                <a:spcBef>
                  <a:spcPts val="0"/>
                </a:spcBef>
                <a:spcAft>
                  <a:spcPts val="0"/>
                </a:spcAft>
                <a:buClrTx/>
                <a:buSzTx/>
                <a:buFontTx/>
                <a:buNone/>
                <a:tabLst/>
                <a:defRPr/>
              </a:pPr>
              <a:t>19</a:t>
            </a:fld>
            <a:endParaRPr kumimoji="0" lang="en-US" sz="1900" b="0" i="0" u="none" strike="noStrike" kern="0" cap="none" spc="0" normalizeH="0" baseline="0" noProof="0">
              <a:ln>
                <a:noFill/>
              </a:ln>
              <a:solidFill>
                <a:sysClr val="windowText" lastClr="00000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427001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0" y="3429000"/>
            <a:ext cx="9144000" cy="990600"/>
          </a:xfrm>
          <a:prstGeom prst="rect">
            <a:avLst/>
          </a:prstGeom>
          <a:solidFill>
            <a:srgbClr val="005DAA"/>
          </a:solidFill>
          <a:effectLst>
            <a:outerShdw blurRad="57150" dist="50800" dir="2700000" algn="tl" rotWithShape="0">
              <a:srgbClr val="000000">
                <a:alpha val="40000"/>
              </a:srgbClr>
            </a:outerShdw>
          </a:effectLst>
        </p:spPr>
        <p:txBody>
          <a:bodyPr lIns="548640" tIns="0" rIns="0" bIns="91440" anchor="ctr" anchorCtr="0">
            <a:noAutofit/>
          </a:bodyPr>
          <a:lstStyle>
            <a:lvl1pPr algn="ctr">
              <a:defRPr sz="4400" b="0" i="0">
                <a:solidFill>
                  <a:schemeClr val="bg1"/>
                </a:solidFill>
                <a:latin typeface="Arial Narrow"/>
                <a:cs typeface="Arial Narrow"/>
              </a:defRPr>
            </a:lvl1pPr>
          </a:lstStyle>
          <a:p>
            <a:r>
              <a:rPr lang="en-US" dirty="0"/>
              <a:t>Click to edit Master title style</a:t>
            </a:r>
          </a:p>
        </p:txBody>
      </p:sp>
      <p:sp>
        <p:nvSpPr>
          <p:cNvPr id="8" name="Subtitle 2"/>
          <p:cNvSpPr>
            <a:spLocks noGrp="1"/>
          </p:cNvSpPr>
          <p:nvPr>
            <p:ph type="subTitle" idx="1"/>
          </p:nvPr>
        </p:nvSpPr>
        <p:spPr>
          <a:xfrm>
            <a:off x="1600200" y="4611744"/>
            <a:ext cx="6400800" cy="950856"/>
          </a:xfrm>
          <a:prstGeom prst="rect">
            <a:avLst/>
          </a:prstGeom>
        </p:spPr>
        <p:txBody>
          <a:bodyPr lIns="0" tIns="0" rIns="0" bIns="0">
            <a:normAutofit/>
          </a:bodyPr>
          <a:lstStyle>
            <a:lvl1pPr marL="0" indent="0" algn="ctr">
              <a:buNone/>
              <a:defRPr sz="2200">
                <a:solidFill>
                  <a:srgbClr val="005DAA"/>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92049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771D36-C8F3-4368-BEE4-DC592AD4C0B1}"/>
              </a:ext>
            </a:extLst>
          </p:cNvPr>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sp>
        <p:nvSpPr>
          <p:cNvPr id="5" name="Rectangle 4">
            <a:extLst>
              <a:ext uri="{FF2B5EF4-FFF2-40B4-BE49-F238E27FC236}">
                <a16:creationId xmlns:a16="http://schemas.microsoft.com/office/drawing/2014/main" id="{80AAC13F-4EEF-411F-98C1-00654323EF1E}"/>
              </a:ext>
            </a:extLst>
          </p:cNvPr>
          <p:cNvSpPr>
            <a:spLocks noChangeArrowheads="1"/>
          </p:cNvSpPr>
          <p:nvPr userDrawn="1"/>
        </p:nvSpPr>
        <p:spPr bwMode="auto">
          <a:xfrm>
            <a:off x="0" y="365125"/>
            <a:ext cx="9144000" cy="625475"/>
          </a:xfrm>
          <a:prstGeom prst="rect">
            <a:avLst/>
          </a:prstGeom>
          <a:solidFill>
            <a:srgbClr val="005DAA"/>
          </a:solidFill>
          <a:ln>
            <a:noFill/>
          </a:ln>
          <a:effectLst>
            <a:outerShdw blurRad="88900" dist="61087" dir="5400000" rotWithShape="0">
              <a:srgbClr val="808080">
                <a:alpha val="25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a:solidFill>
                <a:schemeClr val="lt1"/>
              </a:solidFill>
              <a:latin typeface="+mn-lt"/>
              <a:ea typeface="+mn-ea"/>
            </a:endParaRPr>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a:cs typeface="Georgia"/>
              </a:defRPr>
            </a:lvl1pPr>
            <a:lvl2pPr>
              <a:defRPr sz="2600">
                <a:solidFill>
                  <a:srgbClr val="58585A"/>
                </a:solidFill>
                <a:latin typeface="Georgia"/>
                <a:cs typeface="Georgia"/>
              </a:defRPr>
            </a:lvl2pPr>
            <a:lvl3pPr>
              <a:defRPr sz="2200">
                <a:solidFill>
                  <a:srgbClr val="58585A"/>
                </a:solidFill>
                <a:latin typeface="Georgia"/>
                <a:cs typeface="Georgia"/>
              </a:defRPr>
            </a:lvl3pPr>
            <a:lvl4pPr>
              <a:defRPr sz="1800">
                <a:solidFill>
                  <a:srgbClr val="58585A"/>
                </a:solidFill>
                <a:latin typeface="Georgia"/>
                <a:cs typeface="Georgia"/>
              </a:defRPr>
            </a:lvl4pPr>
            <a:lvl5pPr>
              <a:defRPr sz="1600">
                <a:solidFill>
                  <a:srgbClr val="58585A"/>
                </a:solidFill>
                <a:latin typeface="Georgia"/>
                <a:cs typeface="Georgi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a:extLst>
              <a:ext uri="{FF2B5EF4-FFF2-40B4-BE49-F238E27FC236}">
                <a16:creationId xmlns:a16="http://schemas.microsoft.com/office/drawing/2014/main" id="{3B5A2746-57EC-4E9D-9022-E265AFD75ED9}"/>
              </a:ext>
            </a:extLst>
          </p:cNvPr>
          <p:cNvSpPr>
            <a:spLocks noGrp="1"/>
          </p:cNvSpPr>
          <p:nvPr>
            <p:ph type="title"/>
          </p:nvPr>
        </p:nvSpPr>
        <p:spPr>
          <a:xfrm>
            <a:off x="628650" y="365125"/>
            <a:ext cx="7886700" cy="62547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AB03E294-DBB4-4A56-B8BC-D708587FEC67}"/>
              </a:ext>
            </a:extLst>
          </p:cNvPr>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15880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lgn="l">
              <a:defRPr sz="3600">
                <a:latin typeface="Arial Narrow"/>
                <a:cs typeface="Arial Narrow"/>
              </a:defRPr>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atin typeface="Georgia"/>
                <a:cs typeface="Georgia"/>
              </a:defRPr>
            </a:lvl1pPr>
            <a:lvl2pPr>
              <a:defRPr sz="2400">
                <a:latin typeface="Georgia"/>
                <a:cs typeface="Georgia"/>
              </a:defRPr>
            </a:lvl2pPr>
            <a:lvl3pPr>
              <a:defRPr sz="2000">
                <a:latin typeface="Georgia"/>
                <a:cs typeface="Georgia"/>
              </a:defRPr>
            </a:lvl3pPr>
            <a:lvl4pPr>
              <a:defRPr sz="1800">
                <a:latin typeface="Georgia"/>
                <a:cs typeface="Georgia"/>
              </a:defRPr>
            </a:lvl4pPr>
            <a:lvl5pPr>
              <a:defRPr sz="1800">
                <a:latin typeface="Georgia"/>
                <a:cs typeface="Georgi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atin typeface="Georgia"/>
                <a:cs typeface="Georgia"/>
              </a:defRPr>
            </a:lvl1pPr>
            <a:lvl2pPr>
              <a:defRPr sz="2400">
                <a:latin typeface="Georgia"/>
                <a:cs typeface="Georgia"/>
              </a:defRPr>
            </a:lvl2pPr>
            <a:lvl3pPr>
              <a:defRPr sz="2000">
                <a:latin typeface="Georgia"/>
                <a:cs typeface="Georgia"/>
              </a:defRPr>
            </a:lvl3pPr>
            <a:lvl4pPr>
              <a:defRPr sz="1800">
                <a:latin typeface="Georgia"/>
                <a:cs typeface="Georgia"/>
              </a:defRPr>
            </a:lvl4pPr>
            <a:lvl5pPr>
              <a:defRPr sz="1800">
                <a:latin typeface="Georgia"/>
                <a:cs typeface="Georgi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27EAA0DA-C3D9-4CF6-8BBE-A0F2A8823DBB}"/>
              </a:ext>
            </a:extLst>
          </p:cNvPr>
          <p:cNvSpPr>
            <a:spLocks noGrp="1"/>
          </p:cNvSpPr>
          <p:nvPr>
            <p:ph type="sldNum" sz="quarter" idx="10"/>
          </p:nvPr>
        </p:nvSpPr>
        <p:spPr/>
        <p:txBody>
          <a:bodyPr/>
          <a:lstStyle/>
          <a:p>
            <a:fld id="{3E767AA5-690E-4F75-9135-9559C85281EE}" type="slidenum">
              <a:rPr lang="en-GB" smtClean="0"/>
              <a:t>‹#›</a:t>
            </a:fld>
            <a:endParaRPr lang="en-GB"/>
          </a:p>
        </p:txBody>
      </p:sp>
    </p:spTree>
    <p:extLst>
      <p:ext uri="{BB962C8B-B14F-4D97-AF65-F5344CB8AC3E}">
        <p14:creationId xmlns:p14="http://schemas.microsoft.com/office/powerpoint/2010/main" val="1075888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6E671B9-92DC-4A99-9C3A-B940BE10A38A}"/>
              </a:ext>
            </a:extLst>
          </p:cNvPr>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sp>
        <p:nvSpPr>
          <p:cNvPr id="4" name="Rectangle 3">
            <a:extLst>
              <a:ext uri="{FF2B5EF4-FFF2-40B4-BE49-F238E27FC236}">
                <a16:creationId xmlns:a16="http://schemas.microsoft.com/office/drawing/2014/main" id="{75B0775D-6CE9-45C2-A9E4-DCE6DBFD32AB}"/>
              </a:ext>
            </a:extLst>
          </p:cNvPr>
          <p:cNvSpPr>
            <a:spLocks noChangeArrowheads="1"/>
          </p:cNvSpPr>
          <p:nvPr userDrawn="1"/>
        </p:nvSpPr>
        <p:spPr bwMode="auto">
          <a:xfrm>
            <a:off x="-152400" y="2667000"/>
            <a:ext cx="9525000" cy="1600200"/>
          </a:xfrm>
          <a:prstGeom prst="rect">
            <a:avLst/>
          </a:prstGeom>
          <a:solidFill>
            <a:srgbClr val="005DAA"/>
          </a:solidFill>
          <a:ln>
            <a:noFill/>
          </a:ln>
          <a:effectLst>
            <a:outerShdw blurRad="88900" dist="61087" dir="5400000" rotWithShape="0">
              <a:srgbClr val="808080">
                <a:alpha val="45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a:solidFill>
                <a:schemeClr val="lt1"/>
              </a:solidFill>
              <a:latin typeface="+mn-lt"/>
              <a:ea typeface="+mn-ea"/>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dirty="0"/>
              <a:t>Click to edit Master title style</a:t>
            </a:r>
          </a:p>
        </p:txBody>
      </p:sp>
    </p:spTree>
    <p:extLst>
      <p:ext uri="{BB962C8B-B14F-4D97-AF65-F5344CB8AC3E}">
        <p14:creationId xmlns:p14="http://schemas.microsoft.com/office/powerpoint/2010/main" val="161866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78C7D18-9D3E-4BF6-8C48-7AB782296528}"/>
              </a:ext>
            </a:extLst>
          </p:cNvPr>
          <p:cNvSpPr/>
          <p:nvPr userDrawn="1"/>
        </p:nvSpPr>
        <p:spPr>
          <a:xfrm>
            <a:off x="0" y="0"/>
            <a:ext cx="9144000" cy="1152128"/>
          </a:xfrm>
          <a:prstGeom prst="rect">
            <a:avLst/>
          </a:prstGeom>
          <a:solidFill>
            <a:srgbClr val="005DAA"/>
          </a:solidFill>
          <a:ln>
            <a:solidFill>
              <a:srgbClr val="4F81BD"/>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hangingPunct="1">
              <a:defRPr/>
            </a:pPr>
            <a:endParaRPr lang="en-US" dirty="0">
              <a:solidFill>
                <a:srgbClr val="FFFFFF"/>
              </a:solidFill>
              <a:ea typeface="MS PGothic" pitchFamily="34" charset="-128"/>
            </a:endParaRPr>
          </a:p>
        </p:txBody>
      </p:sp>
      <p:sp>
        <p:nvSpPr>
          <p:cNvPr id="2" name="Title 1">
            <a:extLst>
              <a:ext uri="{FF2B5EF4-FFF2-40B4-BE49-F238E27FC236}">
                <a16:creationId xmlns:a16="http://schemas.microsoft.com/office/drawing/2014/main" id="{4DB2EC0F-A74E-45EA-987E-4584B3146339}"/>
              </a:ext>
            </a:extLst>
          </p:cNvPr>
          <p:cNvSpPr>
            <a:spLocks noGrp="1"/>
          </p:cNvSpPr>
          <p:nvPr>
            <p:ph type="title"/>
          </p:nvPr>
        </p:nvSpPr>
        <p:spPr>
          <a:xfrm>
            <a:off x="628650" y="156171"/>
            <a:ext cx="7886700" cy="896565"/>
          </a:xfrm>
        </p:spPr>
        <p:txBody>
          <a:bodyPr>
            <a:normAutofit/>
          </a:bodyPr>
          <a:lstStyle>
            <a:lvl1pPr algn="ctr">
              <a:defRPr sz="4000">
                <a:solidFill>
                  <a:schemeClr val="bg1"/>
                </a:solidFill>
                <a:latin typeface="Arial Narrow Bold" panose="020B070602020203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AAC83E8-7A3E-4391-ADB0-4BAD0731931D}"/>
              </a:ext>
            </a:extLst>
          </p:cNvPr>
          <p:cNvSpPr>
            <a:spLocks noGrp="1"/>
          </p:cNvSpPr>
          <p:nvPr>
            <p:ph idx="1"/>
          </p:nvPr>
        </p:nvSpPr>
        <p:spPr>
          <a:xfrm>
            <a:off x="628650" y="1308299"/>
            <a:ext cx="7886700" cy="464098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lide Number Placeholder 5">
            <a:extLst>
              <a:ext uri="{FF2B5EF4-FFF2-40B4-BE49-F238E27FC236}">
                <a16:creationId xmlns:a16="http://schemas.microsoft.com/office/drawing/2014/main" id="{F6813957-5FEB-47B9-A523-49E685AECE7C}"/>
              </a:ext>
            </a:extLst>
          </p:cNvPr>
          <p:cNvSpPr>
            <a:spLocks noGrp="1"/>
          </p:cNvSpPr>
          <p:nvPr>
            <p:ph type="sldNum" sz="quarter" idx="12"/>
          </p:nvPr>
        </p:nvSpPr>
        <p:spPr>
          <a:xfrm>
            <a:off x="6457950" y="6237312"/>
            <a:ext cx="2057400" cy="365125"/>
          </a:xfrm>
          <a:prstGeom prst="rect">
            <a:avLst/>
          </a:prstGeom>
        </p:spPr>
        <p:txBody>
          <a:bodyPr/>
          <a:lstStyle>
            <a:lvl1pPr algn="r">
              <a:defRPr>
                <a:solidFill>
                  <a:srgbClr val="0070C0"/>
                </a:solidFill>
              </a:defRPr>
            </a:lvl1pPr>
          </a:lstStyle>
          <a:p>
            <a:fld id="{8E96E8D9-7DF0-4EED-8900-BEA4691212C8}" type="slidenum">
              <a:rPr lang="en-GB" smtClean="0"/>
              <a:pPr/>
              <a:t>‹#›</a:t>
            </a:fld>
            <a:endParaRPr lang="en-GB" dirty="0"/>
          </a:p>
        </p:txBody>
      </p:sp>
    </p:spTree>
    <p:extLst>
      <p:ext uri="{BB962C8B-B14F-4D97-AF65-F5344CB8AC3E}">
        <p14:creationId xmlns:p14="http://schemas.microsoft.com/office/powerpoint/2010/main" val="4020754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pPr>
              <a:defRPr/>
            </a:pPr>
            <a:fld id="{C7B0A89B-0B2B-4ED6-B161-892E812417A6}" type="slidenum">
              <a:rPr lang="en-GB" altLang="en-US" smtClean="0"/>
              <a:pPr>
                <a:defRPr/>
              </a:pPr>
              <a:t>‹#›</a:t>
            </a:fld>
            <a:endParaRPr lang="en-GB" altLang="en-US" dirty="0"/>
          </a:p>
        </p:txBody>
      </p:sp>
    </p:spTree>
    <p:extLst>
      <p:ext uri="{BB962C8B-B14F-4D97-AF65-F5344CB8AC3E}">
        <p14:creationId xmlns:p14="http://schemas.microsoft.com/office/powerpoint/2010/main" val="13125963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5.xml"/><Relationship Id="rId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6.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6C826BE-A0F2-4C02-844F-6992E66D96DC}"/>
              </a:ext>
            </a:extLst>
          </p:cNvPr>
          <p:cNvSpPr/>
          <p:nvPr/>
        </p:nvSpPr>
        <p:spPr>
          <a:xfrm>
            <a:off x="0" y="0"/>
            <a:ext cx="9144000" cy="6858000"/>
          </a:xfrm>
          <a:prstGeom prst="rect">
            <a:avLst/>
          </a:prstGeom>
          <a:solidFill>
            <a:srgbClr val="E6E5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pic>
        <p:nvPicPr>
          <p:cNvPr id="1028" name="Picture 4">
            <a:extLst>
              <a:ext uri="{FF2B5EF4-FFF2-40B4-BE49-F238E27FC236}">
                <a16:creationId xmlns:a16="http://schemas.microsoft.com/office/drawing/2014/main" id="{06F45067-DD86-4B7D-ABAD-66185BAFE848}"/>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62600" y="152400"/>
            <a:ext cx="3124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close up of a sign&#10;&#10;Description generated with very high confidence">
            <a:extLst>
              <a:ext uri="{FF2B5EF4-FFF2-40B4-BE49-F238E27FC236}">
                <a16:creationId xmlns:a16="http://schemas.microsoft.com/office/drawing/2014/main" id="{B9F50876-F766-4938-A102-4B0026C13418}"/>
              </a:ext>
            </a:extLst>
          </p:cNvPr>
          <p:cNvPicPr>
            <a:picLocks noChangeAspect="1"/>
          </p:cNvPicPr>
          <p:nvPr userDrawn="1"/>
        </p:nvPicPr>
        <p:blipFill>
          <a:blip r:embed="rId4"/>
          <a:stretch>
            <a:fillRect/>
          </a:stretch>
        </p:blipFill>
        <p:spPr>
          <a:xfrm>
            <a:off x="246063" y="6096000"/>
            <a:ext cx="1428750" cy="542925"/>
          </a:xfrm>
          <a:prstGeom prst="rect">
            <a:avLst/>
          </a:prstGeom>
        </p:spPr>
      </p:pic>
    </p:spTree>
  </p:cSld>
  <p:clrMap bg1="lt1" tx1="dk1" bg2="lt2" tx2="dk2" accent1="accent1" accent2="accent2" accent3="accent3" accent4="accent4" accent5="accent5" accent6="accent6" hlink="hlink" folHlink="folHlink"/>
  <p:sldLayoutIdLst>
    <p:sldLayoutId id="2147483772"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close up of a sign&#10;&#10;Description generated with very high confidence">
            <a:extLst>
              <a:ext uri="{FF2B5EF4-FFF2-40B4-BE49-F238E27FC236}">
                <a16:creationId xmlns:a16="http://schemas.microsoft.com/office/drawing/2014/main" id="{19C8460E-B2FC-49AA-8F07-EBCDC5097BF5}"/>
              </a:ext>
            </a:extLst>
          </p:cNvPr>
          <p:cNvPicPr>
            <a:picLocks noChangeAspect="1"/>
          </p:cNvPicPr>
          <p:nvPr userDrawn="1"/>
        </p:nvPicPr>
        <p:blipFill>
          <a:blip r:embed="rId4"/>
          <a:stretch>
            <a:fillRect/>
          </a:stretch>
        </p:blipFill>
        <p:spPr>
          <a:xfrm>
            <a:off x="246063" y="6096000"/>
            <a:ext cx="1428750" cy="542925"/>
          </a:xfrm>
          <a:prstGeom prst="rect">
            <a:avLst/>
          </a:prstGeom>
        </p:spPr>
      </p:pic>
      <p:pic>
        <p:nvPicPr>
          <p:cNvPr id="10" name="Picture 9">
            <a:extLst>
              <a:ext uri="{FF2B5EF4-FFF2-40B4-BE49-F238E27FC236}">
                <a16:creationId xmlns:a16="http://schemas.microsoft.com/office/drawing/2014/main" id="{13153D08-C662-4EB8-8EA7-E9AC92580601}"/>
              </a:ext>
            </a:extLst>
          </p:cNvPr>
          <p:cNvPicPr>
            <a:picLocks noChangeAspect="1"/>
          </p:cNvPicPr>
          <p:nvPr userDrawn="1"/>
        </p:nvPicPr>
        <p:blipFill>
          <a:blip r:embed="rId5"/>
          <a:stretch>
            <a:fillRect/>
          </a:stretch>
        </p:blipFill>
        <p:spPr>
          <a:xfrm>
            <a:off x="3238500" y="6048375"/>
            <a:ext cx="2667000" cy="581025"/>
          </a:xfrm>
          <a:prstGeom prst="rect">
            <a:avLst/>
          </a:prstGeom>
        </p:spPr>
      </p:pic>
      <p:sp>
        <p:nvSpPr>
          <p:cNvPr id="11" name="Slide Number Placeholder 10">
            <a:extLst>
              <a:ext uri="{FF2B5EF4-FFF2-40B4-BE49-F238E27FC236}">
                <a16:creationId xmlns:a16="http://schemas.microsoft.com/office/drawing/2014/main" id="{94EF9B5E-3B4C-46F7-B377-451790686970}"/>
              </a:ext>
            </a:extLst>
          </p:cNvPr>
          <p:cNvSpPr>
            <a:spLocks noGrp="1"/>
          </p:cNvSpPr>
          <p:nvPr>
            <p:ph type="sldNum" sz="quarter" idx="4"/>
          </p:nvPr>
        </p:nvSpPr>
        <p:spPr>
          <a:xfrm>
            <a:off x="6457950" y="626427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GB" dirty="0"/>
          </a:p>
        </p:txBody>
      </p:sp>
    </p:spTree>
  </p:cSld>
  <p:clrMap bg1="lt1" tx1="dk1" bg2="lt2" tx2="dk2" accent1="accent1" accent2="accent2" accent3="accent3" accent4="accent4" accent5="accent5" accent6="accent6" hlink="hlink" folHlink="folHlink"/>
  <p:sldLayoutIdLst>
    <p:sldLayoutId id="2147483786" r:id="rId1"/>
    <p:sldLayoutId id="2147483779" r:id="rId2"/>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close up of a sign&#10;&#10;Description generated with very high confidence">
            <a:extLst>
              <a:ext uri="{FF2B5EF4-FFF2-40B4-BE49-F238E27FC236}">
                <a16:creationId xmlns:a16="http://schemas.microsoft.com/office/drawing/2014/main" id="{40DEE86F-4360-4B75-BFEF-D070629E19D6}"/>
              </a:ext>
            </a:extLst>
          </p:cNvPr>
          <p:cNvPicPr>
            <a:picLocks noChangeAspect="1"/>
          </p:cNvPicPr>
          <p:nvPr userDrawn="1"/>
        </p:nvPicPr>
        <p:blipFill>
          <a:blip r:embed="rId3"/>
          <a:stretch>
            <a:fillRect/>
          </a:stretch>
        </p:blipFill>
        <p:spPr>
          <a:xfrm>
            <a:off x="246063" y="6096000"/>
            <a:ext cx="1428750" cy="542925"/>
          </a:xfrm>
          <a:prstGeom prst="rect">
            <a:avLst/>
          </a:prstGeom>
        </p:spPr>
      </p:pic>
      <p:pic>
        <p:nvPicPr>
          <p:cNvPr id="5" name="Picture 4">
            <a:extLst>
              <a:ext uri="{FF2B5EF4-FFF2-40B4-BE49-F238E27FC236}">
                <a16:creationId xmlns:a16="http://schemas.microsoft.com/office/drawing/2014/main" id="{F8EA52F4-AD13-4A20-9363-3C2B4329ECF5}"/>
              </a:ext>
            </a:extLst>
          </p:cNvPr>
          <p:cNvPicPr>
            <a:picLocks noChangeAspect="1"/>
          </p:cNvPicPr>
          <p:nvPr userDrawn="1"/>
        </p:nvPicPr>
        <p:blipFill>
          <a:blip r:embed="rId4"/>
          <a:stretch>
            <a:fillRect/>
          </a:stretch>
        </p:blipFill>
        <p:spPr>
          <a:xfrm>
            <a:off x="3238500" y="6048375"/>
            <a:ext cx="2667000" cy="581025"/>
          </a:xfrm>
          <a:prstGeom prst="rect">
            <a:avLst/>
          </a:prstGeom>
        </p:spPr>
      </p:pic>
      <p:sp>
        <p:nvSpPr>
          <p:cNvPr id="2" name="Slide Number Placeholder 1">
            <a:extLst>
              <a:ext uri="{FF2B5EF4-FFF2-40B4-BE49-F238E27FC236}">
                <a16:creationId xmlns:a16="http://schemas.microsoft.com/office/drawing/2014/main" id="{6A452A19-9154-4FA3-A4E1-F75215D6EB01}"/>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GB" dirty="0"/>
          </a:p>
        </p:txBody>
      </p:sp>
    </p:spTree>
  </p:cSld>
  <p:clrMap bg1="lt1" tx1="dk1" bg2="lt2" tx2="dk2" accent1="accent1" accent2="accent2" accent3="accent3" accent4="accent4" accent5="accent5" accent6="accent6" hlink="hlink" folHlink="folHlink"/>
  <p:sldLayoutIdLst>
    <p:sldLayoutId id="2147483793"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F816DA-0653-4BC6-A1D2-0E0265439896}"/>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3BB425-5F3E-4A84-9837-3B1311A5562E}"/>
              </a:ext>
            </a:extLst>
          </p:cNvPr>
          <p:cNvSpPr>
            <a:spLocks noGrp="1"/>
          </p:cNvSpPr>
          <p:nvPr>
            <p:ph type="body" idx="1"/>
          </p:nvPr>
        </p:nvSpPr>
        <p:spPr>
          <a:xfrm>
            <a:off x="628650" y="1825625"/>
            <a:ext cx="7886700" cy="41956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7" name="Picture 6">
            <a:extLst>
              <a:ext uri="{FF2B5EF4-FFF2-40B4-BE49-F238E27FC236}">
                <a16:creationId xmlns:a16="http://schemas.microsoft.com/office/drawing/2014/main" id="{FAEF7679-9B64-4943-973A-6FE05C4D865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6853" t="21984" b="18867"/>
          <a:stretch/>
        </p:blipFill>
        <p:spPr>
          <a:xfrm>
            <a:off x="395536" y="6021288"/>
            <a:ext cx="1656184" cy="730018"/>
          </a:xfrm>
          <a:prstGeom prst="rect">
            <a:avLst/>
          </a:prstGeom>
        </p:spPr>
      </p:pic>
      <p:pic>
        <p:nvPicPr>
          <p:cNvPr id="8" name="Picture 7">
            <a:extLst>
              <a:ext uri="{FF2B5EF4-FFF2-40B4-BE49-F238E27FC236}">
                <a16:creationId xmlns:a16="http://schemas.microsoft.com/office/drawing/2014/main" id="{0F7607DE-8154-4C03-B9C4-DD285DA5DAC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38500" y="6093296"/>
            <a:ext cx="2667000" cy="581025"/>
          </a:xfrm>
          <a:prstGeom prst="rect">
            <a:avLst/>
          </a:prstGeom>
        </p:spPr>
      </p:pic>
    </p:spTree>
    <p:extLst>
      <p:ext uri="{BB962C8B-B14F-4D97-AF65-F5344CB8AC3E}">
        <p14:creationId xmlns:p14="http://schemas.microsoft.com/office/powerpoint/2010/main" val="1143996168"/>
      </p:ext>
    </p:extLst>
  </p:cSld>
  <p:clrMap bg1="lt1" tx1="dk1" bg2="lt2" tx2="dk2" accent1="accent1" accent2="accent2" accent3="accent3" accent4="accent4" accent5="accent5" accent6="accent6" hlink="hlink" folHlink="folHlink"/>
  <p:sldLayoutIdLst>
    <p:sldLayoutId id="214748380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27383"/>
            <a:ext cx="9144000" cy="1152128"/>
          </a:xfrm>
          <a:prstGeom prst="rect">
            <a:avLst/>
          </a:prstGeom>
          <a:solidFill>
            <a:srgbClr val="005DAA"/>
          </a:solidFill>
          <a:ln>
            <a:solidFill>
              <a:srgbClr val="4F81BD"/>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hangingPunct="1">
              <a:defRPr/>
            </a:pPr>
            <a:endParaRPr lang="en-US" dirty="0">
              <a:solidFill>
                <a:srgbClr val="FFFFFF"/>
              </a:solidFill>
              <a:ea typeface="MS PGothic" pitchFamily="34" charset="-128"/>
            </a:endParaRPr>
          </a:p>
        </p:txBody>
      </p:sp>
      <p:sp>
        <p:nvSpPr>
          <p:cNvPr id="2051" name="Text Placeholder 1"/>
          <p:cNvSpPr>
            <a:spLocks noGrp="1"/>
          </p:cNvSpPr>
          <p:nvPr>
            <p:ph type="body" idx="1"/>
          </p:nvPr>
        </p:nvSpPr>
        <p:spPr bwMode="auto">
          <a:xfrm>
            <a:off x="628650" y="1268760"/>
            <a:ext cx="7886700"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endParaRPr lang="en-GB" altLang="en-US" dirty="0"/>
          </a:p>
        </p:txBody>
      </p:sp>
      <p:pic>
        <p:nvPicPr>
          <p:cNvPr id="2" name="Picture 1"/>
          <p:cNvPicPr>
            <a:picLocks noChangeAspect="1"/>
          </p:cNvPicPr>
          <p:nvPr userDrawn="1"/>
        </p:nvPicPr>
        <p:blipFill rotWithShape="1">
          <a:blip r:embed="rId3">
            <a:extLst>
              <a:ext uri="{28A0092B-C50C-407E-A947-70E740481C1C}">
                <a14:useLocalDpi xmlns:a14="http://schemas.microsoft.com/office/drawing/2010/main" val="0"/>
              </a:ext>
            </a:extLst>
          </a:blip>
          <a:srcRect l="46853" t="21984" b="18867"/>
          <a:stretch/>
        </p:blipFill>
        <p:spPr>
          <a:xfrm>
            <a:off x="395536" y="6021288"/>
            <a:ext cx="1656184" cy="730018"/>
          </a:xfrm>
          <a:prstGeom prst="rect">
            <a:avLst/>
          </a:prstGeom>
        </p:spPr>
      </p:pic>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38500" y="6127982"/>
            <a:ext cx="2667000" cy="581025"/>
          </a:xfrm>
          <a:prstGeom prst="rect">
            <a:avLst/>
          </a:prstGeom>
        </p:spPr>
      </p:pic>
      <p:sp>
        <p:nvSpPr>
          <p:cNvPr id="7" name="Slide Number Placeholder 5"/>
          <p:cNvSpPr>
            <a:spLocks noGrp="1"/>
          </p:cNvSpPr>
          <p:nvPr>
            <p:ph type="sldNum" sz="quarter" idx="4"/>
          </p:nvPr>
        </p:nvSpPr>
        <p:spPr>
          <a:xfrm>
            <a:off x="6553200" y="6237312"/>
            <a:ext cx="2133600" cy="365125"/>
          </a:xfrm>
          <a:prstGeom prst="rect">
            <a:avLst/>
          </a:prstGeom>
        </p:spPr>
        <p:txBody>
          <a:bodyPr/>
          <a:lstStyle>
            <a:lvl1pPr algn="ctr">
              <a:defRPr/>
            </a:lvl1pPr>
          </a:lstStyle>
          <a:p>
            <a:pPr>
              <a:defRPr/>
            </a:pPr>
            <a:fld id="{C7B0A89B-0B2B-4ED6-B161-892E812417A6}" type="slidenum">
              <a:rPr lang="en-GB" altLang="en-US" smtClean="0"/>
              <a:pPr>
                <a:defRPr/>
              </a:pPr>
              <a:t>‹#›</a:t>
            </a:fld>
            <a:endParaRPr lang="en-GB" altLang="en-US" dirty="0"/>
          </a:p>
        </p:txBody>
      </p:sp>
      <p:sp>
        <p:nvSpPr>
          <p:cNvPr id="4" name="Title Placeholder 3"/>
          <p:cNvSpPr>
            <a:spLocks noGrp="1"/>
          </p:cNvSpPr>
          <p:nvPr>
            <p:ph type="title"/>
          </p:nvPr>
        </p:nvSpPr>
        <p:spPr>
          <a:xfrm>
            <a:off x="628650" y="116633"/>
            <a:ext cx="7886700" cy="864096"/>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971811389"/>
      </p:ext>
    </p:extLst>
  </p:cSld>
  <p:clrMap bg1="lt1" tx1="dk1" bg2="lt2" tx2="dk2" accent1="accent1" accent2="accent2" accent3="accent3" accent4="accent4" accent5="accent5" accent6="accent6" hlink="hlink" folHlink="folHlink"/>
  <p:sldLayoutIdLst>
    <p:sldLayoutId id="2147483815" r:id="rId1"/>
  </p:sldLayoutIdLst>
  <p:txStyles>
    <p:titleStyle>
      <a:lvl1pPr algn="ctr" defTabSz="457200" rtl="0" eaLnBrk="0" fontAlgn="base" hangingPunct="0">
        <a:spcBef>
          <a:spcPct val="0"/>
        </a:spcBef>
        <a:spcAft>
          <a:spcPct val="0"/>
        </a:spcAft>
        <a:defRPr sz="3600" kern="1200">
          <a:solidFill>
            <a:schemeClr val="bg1"/>
          </a:solidFill>
          <a:latin typeface="Arial Narrow Bold" panose="020B0706020202030204" pitchFamily="34" charset="0"/>
          <a:ea typeface="MS PGothic" pitchFamily="34"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5pPr>
      <a:lvl6pPr marL="457200" algn="ctr" defTabSz="457200" rtl="0" fontAlgn="base">
        <a:spcBef>
          <a:spcPct val="0"/>
        </a:spcBef>
        <a:spcAft>
          <a:spcPct val="0"/>
        </a:spcAft>
        <a:defRPr sz="4400">
          <a:solidFill>
            <a:schemeClr val="tx1"/>
          </a:solidFill>
          <a:latin typeface="Calibri" pitchFamily="34" charset="0"/>
          <a:ea typeface="MS PGothic" pitchFamily="34" charset="-128"/>
        </a:defRPr>
      </a:lvl6pPr>
      <a:lvl7pPr marL="914400" algn="ctr" defTabSz="457200" rtl="0" fontAlgn="base">
        <a:spcBef>
          <a:spcPct val="0"/>
        </a:spcBef>
        <a:spcAft>
          <a:spcPct val="0"/>
        </a:spcAft>
        <a:defRPr sz="4400">
          <a:solidFill>
            <a:schemeClr val="tx1"/>
          </a:solidFill>
          <a:latin typeface="Calibri" pitchFamily="34" charset="0"/>
          <a:ea typeface="MS PGothic" pitchFamily="34" charset="-128"/>
        </a:defRPr>
      </a:lvl7pPr>
      <a:lvl8pPr marL="1371600" algn="ctr" defTabSz="457200" rtl="0" fontAlgn="base">
        <a:spcBef>
          <a:spcPct val="0"/>
        </a:spcBef>
        <a:spcAft>
          <a:spcPct val="0"/>
        </a:spcAft>
        <a:defRPr sz="4400">
          <a:solidFill>
            <a:schemeClr val="tx1"/>
          </a:solidFill>
          <a:latin typeface="Calibri" pitchFamily="34" charset="0"/>
          <a:ea typeface="MS PGothic" pitchFamily="34" charset="-128"/>
        </a:defRPr>
      </a:lvl8pPr>
      <a:lvl9pPr marL="1828800" algn="ctr" defTabSz="457200" rtl="0" fontAlgn="base">
        <a:spcBef>
          <a:spcPct val="0"/>
        </a:spcBef>
        <a:spcAft>
          <a:spcPct val="0"/>
        </a:spcAft>
        <a:defRPr sz="4400">
          <a:solidFill>
            <a:schemeClr val="tx1"/>
          </a:solidFill>
          <a:latin typeface="Calibri" pitchFamily="34" charset="0"/>
          <a:ea typeface="MS PGothic" pitchFamily="34"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anose="020B0604020202020204" pitchFamily="34" charset="0"/>
          <a:ea typeface="MS PGothic" pitchFamily="34" charset="-128"/>
          <a:cs typeface="Arial" panose="020B0604020202020204" pitchFamily="34"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anose="020B0604020202020204" pitchFamily="34" charset="0"/>
          <a:ea typeface="MS PGothic" pitchFamily="34" charset="-128"/>
          <a:cs typeface="Arial" panose="020B0604020202020204" pitchFamily="34"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anose="020B0604020202020204" pitchFamily="34" charset="0"/>
          <a:ea typeface="MS PGothic" pitchFamily="34" charset="-128"/>
          <a:cs typeface="Arial" panose="020B0604020202020204"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anose="020B0604020202020204" pitchFamily="34" charset="0"/>
          <a:ea typeface="MS PGothic" pitchFamily="34" charset="-128"/>
          <a:cs typeface="Arial" panose="020B0604020202020204" pitchFamily="34"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anose="020B0604020202020204" pitchFamily="34" charset="0"/>
          <a:ea typeface="MS PGothic" pitchFamily="34" charset="-128"/>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rotarianactiongroupforpeace.org/"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2" Type="http://schemas.openxmlformats.org/officeDocument/2006/relationships/hyperlink" Target="http://foundation.rotary1060.org.u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E03CBDA-0C2C-4F09-A835-934465E6B355}"/>
              </a:ext>
            </a:extLst>
          </p:cNvPr>
          <p:cNvSpPr>
            <a:spLocks noGrp="1"/>
          </p:cNvSpPr>
          <p:nvPr>
            <p:ph type="ctrTitle"/>
          </p:nvPr>
        </p:nvSpPr>
        <p:spPr>
          <a:xfrm>
            <a:off x="-76200" y="3429000"/>
            <a:ext cx="9296400" cy="1447800"/>
          </a:xfrm>
        </p:spPr>
        <p:txBody>
          <a:bodyPr/>
          <a:lstStyle/>
          <a:p>
            <a:r>
              <a:rPr lang="en-GB" dirty="0"/>
              <a:t> The Rotary Foundation</a:t>
            </a:r>
            <a:br>
              <a:rPr lang="en-GB" dirty="0"/>
            </a:br>
            <a:r>
              <a:rPr lang="en-GB" sz="4000" i="1" dirty="0"/>
              <a:t>An Overview</a:t>
            </a:r>
            <a:endParaRPr lang="en-GB" i="1" dirty="0"/>
          </a:p>
        </p:txBody>
      </p:sp>
      <p:sp>
        <p:nvSpPr>
          <p:cNvPr id="5" name="Subtitle 4">
            <a:extLst>
              <a:ext uri="{FF2B5EF4-FFF2-40B4-BE49-F238E27FC236}">
                <a16:creationId xmlns:a16="http://schemas.microsoft.com/office/drawing/2014/main" id="{E5F1A21C-C328-4172-BE2B-10BA45C6FF4E}"/>
              </a:ext>
            </a:extLst>
          </p:cNvPr>
          <p:cNvSpPr>
            <a:spLocks noGrp="1"/>
          </p:cNvSpPr>
          <p:nvPr>
            <p:ph type="subTitle" idx="1"/>
          </p:nvPr>
        </p:nvSpPr>
        <p:spPr>
          <a:xfrm>
            <a:off x="1600200" y="4992744"/>
            <a:ext cx="6400800" cy="1636656"/>
          </a:xfrm>
        </p:spPr>
        <p:txBody>
          <a:bodyPr>
            <a:normAutofit fontScale="85000" lnSpcReduction="20000"/>
          </a:bodyPr>
          <a:lstStyle/>
          <a:p>
            <a:r>
              <a:rPr lang="en-GB" sz="4000" dirty="0"/>
              <a:t>Paul Beedham</a:t>
            </a:r>
          </a:p>
          <a:p>
            <a:r>
              <a:rPr lang="en-GB" sz="2800" dirty="0"/>
              <a:t>District Rotary Foundation Chairman 2016-19</a:t>
            </a:r>
          </a:p>
          <a:p>
            <a:r>
              <a:rPr lang="en-GB" sz="3800" dirty="0"/>
              <a:t>Peter Ramage</a:t>
            </a:r>
          </a:p>
          <a:p>
            <a:r>
              <a:rPr lang="en-GB" sz="2800" dirty="0"/>
              <a:t>District Rotary Foundation Chairman 2019-22</a:t>
            </a:r>
          </a:p>
        </p:txBody>
      </p:sp>
    </p:spTree>
    <p:extLst>
      <p:ext uri="{BB962C8B-B14F-4D97-AF65-F5344CB8AC3E}">
        <p14:creationId xmlns:p14="http://schemas.microsoft.com/office/powerpoint/2010/main" val="41492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3" end="3"/>
                                            </p:txEl>
                                          </p:spTgt>
                                        </p:tgtEl>
                                        <p:attrNameLst>
                                          <p:attrName>style.visibility</p:attrName>
                                        </p:attrNameLst>
                                      </p:cBhvr>
                                      <p:to>
                                        <p:strVal val="visible"/>
                                      </p:to>
                                    </p:set>
                                    <p:animEffect transition="in" filter="fade">
                                      <p:cBhvr>
                                        <p:cTn id="10"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eaLnBrk="1" hangingPunct="1"/>
            <a:r>
              <a:rPr lang="en-US" altLang="en-US" dirty="0"/>
              <a:t>Three year investment</a:t>
            </a:r>
          </a:p>
        </p:txBody>
      </p:sp>
      <p:sp>
        <p:nvSpPr>
          <p:cNvPr id="15" name="Rectangle 7"/>
          <p:cNvSpPr>
            <a:spLocks noGrp="1" noChangeArrowheads="1"/>
          </p:cNvSpPr>
          <p:nvPr>
            <p:ph type="sldNum" sz="quarter" idx="10"/>
          </p:nvPr>
        </p:nvSpPr>
        <p:spPr>
          <a:prstGeom prst="rect">
            <a:avLst/>
          </a:prstGeom>
        </p:spPr>
        <p:txBody>
          <a:bodyPr/>
          <a:lstStyle/>
          <a:p>
            <a:fld id="{A8B9B5B2-78A3-4AA0-9DAB-D0BABB2A2FE5}" type="slidenum">
              <a:rPr lang="en-US" altLang="en-US"/>
              <a:pPr/>
              <a:t>10</a:t>
            </a:fld>
            <a:endParaRPr lang="en-US" altLang="en-US"/>
          </a:p>
        </p:txBody>
      </p:sp>
      <p:sp>
        <p:nvSpPr>
          <p:cNvPr id="12" name="Oval 11">
            <a:extLst>
              <a:ext uri="{FF2B5EF4-FFF2-40B4-BE49-F238E27FC236}">
                <a16:creationId xmlns:a16="http://schemas.microsoft.com/office/drawing/2014/main" id="{9B4A7377-9CF9-431F-90E2-03903BFAFE5D}"/>
              </a:ext>
            </a:extLst>
          </p:cNvPr>
          <p:cNvSpPr/>
          <p:nvPr/>
        </p:nvSpPr>
        <p:spPr>
          <a:xfrm>
            <a:off x="685800" y="1905000"/>
            <a:ext cx="2590800" cy="1219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Annual</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3" name="Oval 12">
            <a:extLst>
              <a:ext uri="{FF2B5EF4-FFF2-40B4-BE49-F238E27FC236}">
                <a16:creationId xmlns:a16="http://schemas.microsoft.com/office/drawing/2014/main" id="{12A611CB-7AFB-4F95-B356-F0CDB42FC448}"/>
              </a:ext>
            </a:extLst>
          </p:cNvPr>
          <p:cNvSpPr/>
          <p:nvPr/>
        </p:nvSpPr>
        <p:spPr>
          <a:xfrm>
            <a:off x="685800" y="4038600"/>
            <a:ext cx="2590800" cy="1219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Permanent</a:t>
            </a:r>
          </a:p>
          <a:p>
            <a:pPr algn="ctr"/>
            <a:r>
              <a:rPr lang="en-GB" b="1" dirty="0">
                <a:solidFill>
                  <a:srgbClr val="002060"/>
                </a:solidFill>
                <a:latin typeface="Arial" panose="020B0604020202020204" pitchFamily="34" charset="0"/>
                <a:cs typeface="Arial" panose="020B0604020202020204" pitchFamily="34" charset="0"/>
              </a:rPr>
              <a:t>Fund</a:t>
            </a:r>
          </a:p>
        </p:txBody>
      </p:sp>
      <p:pic>
        <p:nvPicPr>
          <p:cNvPr id="3" name="Graphic 2" descr="Clock">
            <a:extLst>
              <a:ext uri="{FF2B5EF4-FFF2-40B4-BE49-F238E27FC236}">
                <a16:creationId xmlns:a16="http://schemas.microsoft.com/office/drawing/2014/main" id="{16559D19-24A8-4D8F-947D-B30FAAC28D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81400" y="2286000"/>
            <a:ext cx="2590800" cy="2590800"/>
          </a:xfrm>
          <a:prstGeom prst="rect">
            <a:avLst/>
          </a:prstGeom>
        </p:spPr>
      </p:pic>
      <p:sp>
        <p:nvSpPr>
          <p:cNvPr id="20" name="TextBox 19">
            <a:extLst>
              <a:ext uri="{FF2B5EF4-FFF2-40B4-BE49-F238E27FC236}">
                <a16:creationId xmlns:a16="http://schemas.microsoft.com/office/drawing/2014/main" id="{50FA5D3D-83F2-4746-B883-93582A5F90FC}"/>
              </a:ext>
            </a:extLst>
          </p:cNvPr>
          <p:cNvSpPr txBox="1"/>
          <p:nvPr/>
        </p:nvSpPr>
        <p:spPr>
          <a:xfrm>
            <a:off x="3810000" y="1600200"/>
            <a:ext cx="1507144" cy="523220"/>
          </a:xfrm>
          <a:prstGeom prst="rect">
            <a:avLst/>
          </a:prstGeom>
          <a:noFill/>
        </p:spPr>
        <p:txBody>
          <a:bodyPr wrap="none" rtlCol="0">
            <a:spAutoFit/>
          </a:bodyPr>
          <a:lstStyle/>
          <a:p>
            <a:r>
              <a:rPr lang="en-GB" sz="2800" b="1" dirty="0">
                <a:solidFill>
                  <a:srgbClr val="002060"/>
                </a:solidFill>
              </a:rPr>
              <a:t>2017-18</a:t>
            </a:r>
          </a:p>
        </p:txBody>
      </p:sp>
      <p:sp>
        <p:nvSpPr>
          <p:cNvPr id="23" name="TextBox 22">
            <a:extLst>
              <a:ext uri="{FF2B5EF4-FFF2-40B4-BE49-F238E27FC236}">
                <a16:creationId xmlns:a16="http://schemas.microsoft.com/office/drawing/2014/main" id="{81828586-F755-4E31-81F9-DEE228A6C6FB}"/>
              </a:ext>
            </a:extLst>
          </p:cNvPr>
          <p:cNvSpPr txBox="1"/>
          <p:nvPr/>
        </p:nvSpPr>
        <p:spPr>
          <a:xfrm>
            <a:off x="4953000" y="1981200"/>
            <a:ext cx="1507144" cy="523220"/>
          </a:xfrm>
          <a:prstGeom prst="rect">
            <a:avLst/>
          </a:prstGeom>
          <a:noFill/>
        </p:spPr>
        <p:txBody>
          <a:bodyPr wrap="none" rtlCol="0">
            <a:spAutoFit/>
          </a:bodyPr>
          <a:lstStyle/>
          <a:p>
            <a:r>
              <a:rPr lang="en-GB" sz="2800" b="1" dirty="0">
                <a:solidFill>
                  <a:srgbClr val="002060"/>
                </a:solidFill>
              </a:rPr>
              <a:t>2020-21</a:t>
            </a:r>
          </a:p>
        </p:txBody>
      </p:sp>
      <p:sp>
        <p:nvSpPr>
          <p:cNvPr id="6" name="Arrow: Curved Down 5">
            <a:extLst>
              <a:ext uri="{FF2B5EF4-FFF2-40B4-BE49-F238E27FC236}">
                <a16:creationId xmlns:a16="http://schemas.microsoft.com/office/drawing/2014/main" id="{F7F9308C-B1F5-4FA4-97AB-00D3554E188A}"/>
              </a:ext>
            </a:extLst>
          </p:cNvPr>
          <p:cNvSpPr/>
          <p:nvPr/>
        </p:nvSpPr>
        <p:spPr>
          <a:xfrm rot="432480">
            <a:off x="2817888" y="1603524"/>
            <a:ext cx="4898624" cy="759585"/>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5" name="Arrow: Curved Down 24">
            <a:extLst>
              <a:ext uri="{FF2B5EF4-FFF2-40B4-BE49-F238E27FC236}">
                <a16:creationId xmlns:a16="http://schemas.microsoft.com/office/drawing/2014/main" id="{14F4364F-D80E-4880-B598-EBCA24890141}"/>
              </a:ext>
            </a:extLst>
          </p:cNvPr>
          <p:cNvSpPr/>
          <p:nvPr/>
        </p:nvSpPr>
        <p:spPr>
          <a:xfrm rot="21151129" flipV="1">
            <a:off x="2868409" y="4750647"/>
            <a:ext cx="4966101" cy="996334"/>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6" name="Oval 25">
            <a:extLst>
              <a:ext uri="{FF2B5EF4-FFF2-40B4-BE49-F238E27FC236}">
                <a16:creationId xmlns:a16="http://schemas.microsoft.com/office/drawing/2014/main" id="{1C8789E2-CBDA-40EB-B3F8-E15FFE509931}"/>
              </a:ext>
            </a:extLst>
          </p:cNvPr>
          <p:cNvSpPr/>
          <p:nvPr/>
        </p:nvSpPr>
        <p:spPr>
          <a:xfrm>
            <a:off x="6076950" y="2651428"/>
            <a:ext cx="2590800" cy="172893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Project</a:t>
            </a:r>
          </a:p>
          <a:p>
            <a:pPr algn="ctr"/>
            <a:r>
              <a:rPr lang="en-GB" b="1" dirty="0">
                <a:solidFill>
                  <a:srgbClr val="002060"/>
                </a:solidFill>
                <a:latin typeface="Arial" panose="020B0604020202020204" pitchFamily="34" charset="0"/>
                <a:cs typeface="Arial" panose="020B0604020202020204" pitchFamily="34" charset="0"/>
              </a:rPr>
              <a:t>Funding</a:t>
            </a:r>
          </a:p>
        </p:txBody>
      </p:sp>
      <p:sp>
        <p:nvSpPr>
          <p:cNvPr id="27" name="TextBox 26">
            <a:extLst>
              <a:ext uri="{FF2B5EF4-FFF2-40B4-BE49-F238E27FC236}">
                <a16:creationId xmlns:a16="http://schemas.microsoft.com/office/drawing/2014/main" id="{E39949D6-1598-4E4E-BE52-FFC120E3C2BC}"/>
              </a:ext>
            </a:extLst>
          </p:cNvPr>
          <p:cNvSpPr txBox="1"/>
          <p:nvPr/>
        </p:nvSpPr>
        <p:spPr>
          <a:xfrm>
            <a:off x="3488797" y="5105400"/>
            <a:ext cx="3140603" cy="461665"/>
          </a:xfrm>
          <a:prstGeom prst="rect">
            <a:avLst/>
          </a:prstGeom>
          <a:noFill/>
        </p:spPr>
        <p:txBody>
          <a:bodyPr wrap="none" rtlCol="0">
            <a:spAutoFit/>
          </a:bodyPr>
          <a:lstStyle/>
          <a:p>
            <a:r>
              <a:rPr lang="en-GB" b="1" dirty="0">
                <a:solidFill>
                  <a:srgbClr val="002060"/>
                </a:solidFill>
              </a:rPr>
              <a:t>Spendable Earnings</a:t>
            </a:r>
          </a:p>
        </p:txBody>
      </p:sp>
    </p:spTree>
    <p:extLst>
      <p:ext uri="{BB962C8B-B14F-4D97-AF65-F5344CB8AC3E}">
        <p14:creationId xmlns:p14="http://schemas.microsoft.com/office/powerpoint/2010/main" val="79264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20">
                                            <p:txEl>
                                              <p:pRg st="0" end="0"/>
                                            </p:txEl>
                                          </p:spTgt>
                                        </p:tgtEl>
                                      </p:cBhvr>
                                    </p:animEffect>
                                    <p:set>
                                      <p:cBhvr>
                                        <p:cTn id="7" dur="1" fill="hold">
                                          <p:stCondLst>
                                            <p:cond delay="999"/>
                                          </p:stCondLst>
                                        </p:cTn>
                                        <p:tgtEl>
                                          <p:spTgt spid="20">
                                            <p:txEl>
                                              <p:pRg st="0" end="0"/>
                                            </p:txEl>
                                          </p:spTgt>
                                        </p:tgtEl>
                                        <p:attrNameLst>
                                          <p:attrName>style.visibility</p:attrName>
                                        </p:attrNameLst>
                                      </p:cBhvr>
                                      <p:to>
                                        <p:strVal val="hidden"/>
                                      </p:to>
                                    </p:set>
                                  </p:childTnLst>
                                </p:cTn>
                              </p:par>
                              <p:par>
                                <p:cTn id="8" presetID="45" presetClass="exit" presetSubtype="0" fill="hold" nodeType="withEffect">
                                  <p:stCondLst>
                                    <p:cond delay="0"/>
                                  </p:stCondLst>
                                  <p:childTnLst>
                                    <p:animEffect transition="out" filter="fade">
                                      <p:cBhvr>
                                        <p:cTn id="9" dur="2000"/>
                                        <p:tgtEl>
                                          <p:spTgt spid="3"/>
                                        </p:tgtEl>
                                      </p:cBhvr>
                                    </p:animEffect>
                                    <p:anim calcmode="lin" valueType="num">
                                      <p:cBhvr>
                                        <p:cTn id="10" dur="2000"/>
                                        <p:tgtEl>
                                          <p:spTgt spid="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1" dur="2000"/>
                                        <p:tgtEl>
                                          <p:spTgt spid="3"/>
                                        </p:tgtEl>
                                        <p:attrNameLst>
                                          <p:attrName>ppt_h</p:attrName>
                                        </p:attrNameLst>
                                      </p:cBhvr>
                                      <p:tavLst>
                                        <p:tav tm="0">
                                          <p:val>
                                            <p:strVal val="ppt_h"/>
                                          </p:val>
                                        </p:tav>
                                        <p:tav tm="100000">
                                          <p:val>
                                            <p:strVal val="ppt_h"/>
                                          </p:val>
                                        </p:tav>
                                      </p:tavLst>
                                    </p:anim>
                                    <p:set>
                                      <p:cBhvr>
                                        <p:cTn id="12" dur="1" fill="hold">
                                          <p:stCondLst>
                                            <p:cond delay="1999"/>
                                          </p:stCondLst>
                                        </p:cTn>
                                        <p:tgtEl>
                                          <p:spTgt spid="3"/>
                                        </p:tgtEl>
                                        <p:attrNameLst>
                                          <p:attrName>style.visibility</p:attrName>
                                        </p:attrNameLst>
                                      </p:cBhvr>
                                      <p:to>
                                        <p:strVal val="hidden"/>
                                      </p:to>
                                    </p:set>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00"/>
                                        <p:tgtEl>
                                          <p:spTgt spid="23"/>
                                        </p:tgtEl>
                                      </p:cBhvr>
                                    </p:animEffect>
                                  </p:childTnLst>
                                </p:cTn>
                              </p:par>
                            </p:childTnLst>
                          </p:cTn>
                        </p:par>
                        <p:par>
                          <p:cTn id="17" fill="hold">
                            <p:stCondLst>
                              <p:cond delay="3000"/>
                            </p:stCondLst>
                            <p:childTnLst>
                              <p:par>
                                <p:cTn id="18" presetID="6" presetClass="emph" presetSubtype="0" fill="hold" grpId="0" nodeType="afterEffect">
                                  <p:stCondLst>
                                    <p:cond delay="0"/>
                                  </p:stCondLst>
                                  <p:childTnLst>
                                    <p:animScale>
                                      <p:cBhvr>
                                        <p:cTn id="19" dur="2000" fill="hold"/>
                                        <p:tgtEl>
                                          <p:spTgt spid="12"/>
                                        </p:tgtEl>
                                      </p:cBhvr>
                                      <p:by x="150000" y="150000"/>
                                    </p:animScale>
                                  </p:childTnLst>
                                </p:cTn>
                              </p:par>
                              <p:par>
                                <p:cTn id="20" presetID="6" presetClass="emph" presetSubtype="0" fill="hold" grpId="0" nodeType="withEffect">
                                  <p:stCondLst>
                                    <p:cond delay="0"/>
                                  </p:stCondLst>
                                  <p:childTnLst>
                                    <p:animScale>
                                      <p:cBhvr>
                                        <p:cTn id="21" dur="2000" fill="hold"/>
                                        <p:tgtEl>
                                          <p:spTgt spid="13"/>
                                        </p:tgtEl>
                                      </p:cBhvr>
                                      <p:by x="150000" y="150000"/>
                                    </p:animScale>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nodeType="with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3" grpId="0"/>
      <p:bldP spid="6"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eaLnBrk="1" hangingPunct="1"/>
            <a:r>
              <a:rPr lang="en-US" altLang="en-US" dirty="0"/>
              <a:t>Global / Local Projects</a:t>
            </a:r>
          </a:p>
        </p:txBody>
      </p:sp>
      <p:sp>
        <p:nvSpPr>
          <p:cNvPr id="15" name="Rectangle 7"/>
          <p:cNvSpPr>
            <a:spLocks noGrp="1" noChangeArrowheads="1"/>
          </p:cNvSpPr>
          <p:nvPr>
            <p:ph type="sldNum" sz="quarter" idx="10"/>
          </p:nvPr>
        </p:nvSpPr>
        <p:spPr>
          <a:prstGeom prst="rect">
            <a:avLst/>
          </a:prstGeom>
        </p:spPr>
        <p:txBody>
          <a:bodyPr/>
          <a:lstStyle/>
          <a:p>
            <a:fld id="{A8B9B5B2-78A3-4AA0-9DAB-D0BABB2A2FE5}" type="slidenum">
              <a:rPr lang="en-US" altLang="en-US"/>
              <a:pPr/>
              <a:t>11</a:t>
            </a:fld>
            <a:endParaRPr lang="en-US" altLang="en-US"/>
          </a:p>
        </p:txBody>
      </p:sp>
      <p:sp>
        <p:nvSpPr>
          <p:cNvPr id="17" name="Oval 16">
            <a:extLst>
              <a:ext uri="{FF2B5EF4-FFF2-40B4-BE49-F238E27FC236}">
                <a16:creationId xmlns:a16="http://schemas.microsoft.com/office/drawing/2014/main" id="{44D1CD4C-533F-4E44-B6C9-AA754E414482}"/>
              </a:ext>
            </a:extLst>
          </p:cNvPr>
          <p:cNvSpPr/>
          <p:nvPr/>
        </p:nvSpPr>
        <p:spPr>
          <a:xfrm>
            <a:off x="762000" y="1219200"/>
            <a:ext cx="4705350" cy="2057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World</a:t>
            </a:r>
          </a:p>
          <a:p>
            <a:pPr algn="ctr"/>
            <a:r>
              <a:rPr lang="en-GB" b="1" dirty="0">
                <a:solidFill>
                  <a:srgbClr val="002060"/>
                </a:solidFill>
                <a:latin typeface="Arial" panose="020B0604020202020204" pitchFamily="34" charset="0"/>
                <a:cs typeface="Arial" panose="020B0604020202020204" pitchFamily="34" charset="0"/>
              </a:rPr>
              <a:t>Fund</a:t>
            </a:r>
          </a:p>
          <a:p>
            <a:pPr algn="ctr"/>
            <a:endParaRPr lang="en-GB" b="1" dirty="0">
              <a:solidFill>
                <a:srgbClr val="002060"/>
              </a:solidFill>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7B870CD8-A05E-43AC-A6E5-4C0A83230F48}"/>
              </a:ext>
            </a:extLst>
          </p:cNvPr>
          <p:cNvSpPr/>
          <p:nvPr/>
        </p:nvSpPr>
        <p:spPr>
          <a:xfrm>
            <a:off x="914400" y="3429000"/>
            <a:ext cx="2590800" cy="172893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District</a:t>
            </a:r>
          </a:p>
          <a:p>
            <a:pPr algn="ctr"/>
            <a:r>
              <a:rPr lang="en-GB" b="1" dirty="0">
                <a:solidFill>
                  <a:srgbClr val="002060"/>
                </a:solidFill>
                <a:latin typeface="Arial" panose="020B0604020202020204" pitchFamily="34" charset="0"/>
                <a:cs typeface="Arial" panose="020B0604020202020204" pitchFamily="34" charset="0"/>
              </a:rPr>
              <a:t>Designated</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9" name="TextBox 18">
            <a:extLst>
              <a:ext uri="{FF2B5EF4-FFF2-40B4-BE49-F238E27FC236}">
                <a16:creationId xmlns:a16="http://schemas.microsoft.com/office/drawing/2014/main" id="{A664930A-3B2F-4E42-B6B4-D3AC93BF7A6D}"/>
              </a:ext>
            </a:extLst>
          </p:cNvPr>
          <p:cNvSpPr txBox="1"/>
          <p:nvPr/>
        </p:nvSpPr>
        <p:spPr>
          <a:xfrm>
            <a:off x="3581400" y="3810000"/>
            <a:ext cx="1827744" cy="830997"/>
          </a:xfrm>
          <a:prstGeom prst="rect">
            <a:avLst/>
          </a:prstGeom>
          <a:noFill/>
        </p:spPr>
        <p:txBody>
          <a:bodyPr wrap="none" rtlCol="0">
            <a:spAutoFit/>
          </a:bodyPr>
          <a:lstStyle/>
          <a:p>
            <a:pPr algn="ctr"/>
            <a:r>
              <a:rPr lang="en-GB" b="1" dirty="0">
                <a:solidFill>
                  <a:srgbClr val="002060"/>
                </a:solidFill>
              </a:rPr>
              <a:t>Per District</a:t>
            </a:r>
          </a:p>
          <a:p>
            <a:pPr algn="ctr"/>
            <a:r>
              <a:rPr lang="en-GB" b="1" dirty="0">
                <a:solidFill>
                  <a:srgbClr val="002060"/>
                </a:solidFill>
              </a:rPr>
              <a:t>(x 500+)</a:t>
            </a:r>
          </a:p>
        </p:txBody>
      </p:sp>
      <p:sp>
        <p:nvSpPr>
          <p:cNvPr id="2" name="Rectangle 1">
            <a:extLst>
              <a:ext uri="{FF2B5EF4-FFF2-40B4-BE49-F238E27FC236}">
                <a16:creationId xmlns:a16="http://schemas.microsoft.com/office/drawing/2014/main" id="{55F77D72-60E0-435A-A813-736D681EBFEF}"/>
              </a:ext>
            </a:extLst>
          </p:cNvPr>
          <p:cNvSpPr/>
          <p:nvPr/>
        </p:nvSpPr>
        <p:spPr>
          <a:xfrm>
            <a:off x="5335056" y="1600200"/>
            <a:ext cx="2970744" cy="1200329"/>
          </a:xfrm>
          <a:prstGeom prst="rect">
            <a:avLst/>
          </a:prstGeom>
        </p:spPr>
        <p:txBody>
          <a:bodyPr wrap="square">
            <a:spAutoFit/>
          </a:bodyPr>
          <a:lstStyle/>
          <a:p>
            <a:pPr algn="ctr"/>
            <a:r>
              <a:rPr lang="en-GB" b="1" dirty="0">
                <a:solidFill>
                  <a:srgbClr val="002060"/>
                </a:solidFill>
                <a:cs typeface="Arial" panose="020B0604020202020204" pitchFamily="34" charset="0"/>
              </a:rPr>
              <a:t>50% of Every District’s</a:t>
            </a:r>
          </a:p>
          <a:p>
            <a:pPr algn="ctr"/>
            <a:r>
              <a:rPr lang="en-GB" b="1" dirty="0">
                <a:solidFill>
                  <a:srgbClr val="002060"/>
                </a:solidFill>
                <a:cs typeface="Arial" panose="020B0604020202020204" pitchFamily="34" charset="0"/>
              </a:rPr>
              <a:t>Annual Fund</a:t>
            </a:r>
            <a:endParaRPr lang="en-GB" dirty="0"/>
          </a:p>
        </p:txBody>
      </p:sp>
    </p:spTree>
    <p:extLst>
      <p:ext uri="{BB962C8B-B14F-4D97-AF65-F5344CB8AC3E}">
        <p14:creationId xmlns:p14="http://schemas.microsoft.com/office/powerpoint/2010/main" val="16673591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a:xfrm>
            <a:off x="381000" y="457200"/>
            <a:ext cx="8763000" cy="533400"/>
          </a:xfrm>
          <a:prstGeom prst="rect">
            <a:avLst/>
          </a:prstGeom>
        </p:spPr>
        <p:txBody>
          <a:bodyPr>
            <a:normAutofit fontScale="90000"/>
          </a:bodyPr>
          <a:lstStyle/>
          <a:p>
            <a:r>
              <a:rPr lang="en-GB" sz="3200" dirty="0"/>
              <a:t>Balanced Global Funding</a:t>
            </a:r>
          </a:p>
        </p:txBody>
      </p:sp>
      <p:sp>
        <p:nvSpPr>
          <p:cNvPr id="4" name="Content Placeholder 3">
            <a:extLst>
              <a:ext uri="{FF2B5EF4-FFF2-40B4-BE49-F238E27FC236}">
                <a16:creationId xmlns:a16="http://schemas.microsoft.com/office/drawing/2014/main" id="{FDE07093-AAAD-40A5-9569-D66E0188B546}"/>
              </a:ext>
            </a:extLst>
          </p:cNvPr>
          <p:cNvSpPr>
            <a:spLocks noGrp="1"/>
          </p:cNvSpPr>
          <p:nvPr>
            <p:ph idx="1"/>
          </p:nvPr>
        </p:nvSpPr>
        <p:spPr/>
        <p:txBody>
          <a:bodyPr/>
          <a:lstStyle/>
          <a:p>
            <a:r>
              <a:rPr lang="en-GB" dirty="0"/>
              <a:t>2017-18 Average Donations per Rotarian</a:t>
            </a:r>
          </a:p>
          <a:p>
            <a:pPr lvl="1"/>
            <a:r>
              <a:rPr lang="en-GB" dirty="0"/>
              <a:t>Globally = </a:t>
            </a:r>
            <a:r>
              <a:rPr lang="en-GB" b="1" dirty="0"/>
              <a:t>$113 (£87)</a:t>
            </a:r>
          </a:p>
          <a:p>
            <a:pPr lvl="1"/>
            <a:r>
              <a:rPr lang="en-GB" dirty="0"/>
              <a:t>District 1060 = </a:t>
            </a:r>
            <a:r>
              <a:rPr lang="en-GB" b="1" dirty="0"/>
              <a:t>$39 (£30 </a:t>
            </a:r>
            <a:r>
              <a:rPr lang="en-GB" sz="2000" b="1" dirty="0"/>
              <a:t>with £9 within subs</a:t>
            </a:r>
            <a:r>
              <a:rPr lang="en-GB" b="1" dirty="0"/>
              <a:t>)</a:t>
            </a:r>
          </a:p>
          <a:p>
            <a:pPr lvl="1"/>
            <a:endParaRPr lang="en-GB" dirty="0"/>
          </a:p>
          <a:p>
            <a:r>
              <a:rPr lang="en-GB" dirty="0"/>
              <a:t>We contributed less than half the average, but still have access to the same World Fund</a:t>
            </a:r>
          </a:p>
        </p:txBody>
      </p:sp>
      <p:sp>
        <p:nvSpPr>
          <p:cNvPr id="5" name="Slide Number Placeholder 4">
            <a:extLst>
              <a:ext uri="{FF2B5EF4-FFF2-40B4-BE49-F238E27FC236}">
                <a16:creationId xmlns:a16="http://schemas.microsoft.com/office/drawing/2014/main" id="{ABFEC668-20CC-4174-9573-7C49B737A911}"/>
              </a:ext>
            </a:extLst>
          </p:cNvPr>
          <p:cNvSpPr>
            <a:spLocks noGrp="1"/>
          </p:cNvSpPr>
          <p:nvPr>
            <p:ph type="sldNum" sz="quarter" idx="10"/>
          </p:nvPr>
        </p:nvSpPr>
        <p:spPr>
          <a:xfrm>
            <a:off x="6457950" y="6264275"/>
            <a:ext cx="2057400" cy="365125"/>
          </a:xfrm>
        </p:spPr>
        <p:txBody>
          <a:bodyPr/>
          <a:lstStyle/>
          <a:p>
            <a:fld id="{3E767AA5-690E-4F75-9135-9559C85281EE}" type="slidenum">
              <a:rPr lang="en-GB" smtClean="0"/>
              <a:t>12</a:t>
            </a:fld>
            <a:endParaRPr lang="en-GB" dirty="0"/>
          </a:p>
        </p:txBody>
      </p:sp>
    </p:spTree>
    <p:extLst>
      <p:ext uri="{BB962C8B-B14F-4D97-AF65-F5344CB8AC3E}">
        <p14:creationId xmlns:p14="http://schemas.microsoft.com/office/powerpoint/2010/main" val="2217351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3" name="Rectangle 35"/>
          <p:cNvSpPr>
            <a:spLocks noGrp="1" noChangeArrowheads="1"/>
          </p:cNvSpPr>
          <p:nvPr>
            <p:ph type="title"/>
          </p:nvPr>
        </p:nvSpPr>
        <p:spPr/>
        <p:txBody>
          <a:bodyPr>
            <a:normAutofit fontScale="90000"/>
          </a:bodyPr>
          <a:lstStyle/>
          <a:p>
            <a:pPr eaLnBrk="1" hangingPunct="1"/>
            <a:r>
              <a:rPr lang="en-US" altLang="en-US" sz="4000" dirty="0"/>
              <a:t>District Designated Fund</a:t>
            </a:r>
          </a:p>
        </p:txBody>
      </p:sp>
      <p:sp>
        <p:nvSpPr>
          <p:cNvPr id="23" name="Rectangle 7"/>
          <p:cNvSpPr>
            <a:spLocks noGrp="1" noChangeArrowheads="1"/>
          </p:cNvSpPr>
          <p:nvPr>
            <p:ph type="sldNum" sz="quarter" idx="10"/>
          </p:nvPr>
        </p:nvSpPr>
        <p:spPr>
          <a:prstGeom prst="rect">
            <a:avLst/>
          </a:prstGeom>
        </p:spPr>
        <p:txBody>
          <a:bodyPr/>
          <a:lstStyle/>
          <a:p>
            <a:fld id="{7A624CC1-BEE2-4F16-A65E-7243E1A0BB40}" type="slidenum">
              <a:rPr lang="en-US" altLang="en-US"/>
              <a:pPr/>
              <a:t>13</a:t>
            </a:fld>
            <a:endParaRPr lang="en-US" altLang="en-US"/>
          </a:p>
        </p:txBody>
      </p:sp>
      <p:sp>
        <p:nvSpPr>
          <p:cNvPr id="11266" name="Rectangle 1"/>
          <p:cNvSpPr>
            <a:spLocks noChangeArrowheads="1"/>
          </p:cNvSpPr>
          <p:nvPr/>
        </p:nvSpPr>
        <p:spPr bwMode="auto">
          <a:xfrm>
            <a:off x="4108376" y="1817534"/>
            <a:ext cx="1447800" cy="74295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lstStyle/>
          <a:p>
            <a:pPr>
              <a:defRPr/>
            </a:pPr>
            <a:endParaRPr lang="en-US">
              <a:solidFill>
                <a:srgbClr val="FFFFFF"/>
              </a:solidFill>
            </a:endParaRPr>
          </a:p>
        </p:txBody>
      </p:sp>
      <p:sp>
        <p:nvSpPr>
          <p:cNvPr id="452614" name="Text Box 11"/>
          <p:cNvSpPr txBox="1">
            <a:spLocks noChangeArrowheads="1"/>
          </p:cNvSpPr>
          <p:nvPr/>
        </p:nvSpPr>
        <p:spPr bwMode="auto">
          <a:xfrm>
            <a:off x="4108376" y="1958822"/>
            <a:ext cx="1447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en-US" altLang="en-US" sz="2400" b="1" dirty="0">
                <a:solidFill>
                  <a:srgbClr val="002060"/>
                </a:solidFill>
              </a:rPr>
              <a:t>DDF</a:t>
            </a:r>
          </a:p>
        </p:txBody>
      </p:sp>
      <p:sp>
        <p:nvSpPr>
          <p:cNvPr id="452615" name="Rectangle 12"/>
          <p:cNvSpPr>
            <a:spLocks noChangeArrowheads="1"/>
          </p:cNvSpPr>
          <p:nvPr/>
        </p:nvSpPr>
        <p:spPr bwMode="auto">
          <a:xfrm>
            <a:off x="755576" y="3798734"/>
            <a:ext cx="1371600" cy="11430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452616" name="Rectangle 13"/>
          <p:cNvSpPr>
            <a:spLocks noChangeArrowheads="1"/>
          </p:cNvSpPr>
          <p:nvPr/>
        </p:nvSpPr>
        <p:spPr bwMode="auto">
          <a:xfrm>
            <a:off x="2736776" y="3798734"/>
            <a:ext cx="3657600" cy="21336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2" name="Rectangle 14"/>
          <p:cNvSpPr>
            <a:spLocks noChangeArrowheads="1"/>
          </p:cNvSpPr>
          <p:nvPr/>
        </p:nvSpPr>
        <p:spPr bwMode="auto">
          <a:xfrm>
            <a:off x="907976" y="3951134"/>
            <a:ext cx="1066800" cy="838200"/>
          </a:xfrm>
          <a:prstGeom prst="rect">
            <a:avLst/>
          </a:prstGeom>
          <a:gradFill>
            <a:gsLst>
              <a:gs pos="0">
                <a:srgbClr val="73ABBF"/>
              </a:gs>
              <a:gs pos="80000">
                <a:schemeClr val="accent1">
                  <a:shade val="93000"/>
                  <a:satMod val="130000"/>
                </a:schemeClr>
              </a:gs>
              <a:gs pos="100000">
                <a:schemeClr val="accent1">
                  <a:shade val="94000"/>
                  <a:satMod val="135000"/>
                </a:schemeClr>
              </a:gs>
            </a:gsLst>
          </a:gradFill>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rgbClr val="000000"/>
                </a:solidFill>
              </a:rPr>
              <a:t>District </a:t>
            </a:r>
          </a:p>
          <a:p>
            <a:pPr algn="ctr">
              <a:defRPr/>
            </a:pPr>
            <a:r>
              <a:rPr lang="en-US" b="1" dirty="0">
                <a:solidFill>
                  <a:srgbClr val="000000"/>
                </a:solidFill>
              </a:rPr>
              <a:t>Grants</a:t>
            </a:r>
          </a:p>
        </p:txBody>
      </p:sp>
      <p:sp>
        <p:nvSpPr>
          <p:cNvPr id="3" name="Rectangle 16"/>
          <p:cNvSpPr>
            <a:spLocks noChangeArrowheads="1"/>
          </p:cNvSpPr>
          <p:nvPr/>
        </p:nvSpPr>
        <p:spPr bwMode="auto">
          <a:xfrm>
            <a:off x="3124200" y="3874934"/>
            <a:ext cx="10668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rgbClr val="000000"/>
                </a:solidFill>
              </a:rPr>
              <a:t>Global </a:t>
            </a:r>
          </a:p>
          <a:p>
            <a:pPr algn="ctr">
              <a:defRPr/>
            </a:pPr>
            <a:r>
              <a:rPr lang="en-US" b="1" dirty="0">
                <a:solidFill>
                  <a:srgbClr val="000000"/>
                </a:solidFill>
              </a:rPr>
              <a:t>Grants</a:t>
            </a:r>
          </a:p>
        </p:txBody>
      </p:sp>
      <p:sp>
        <p:nvSpPr>
          <p:cNvPr id="11273" name="Rectangle 17"/>
          <p:cNvSpPr>
            <a:spLocks noChangeArrowheads="1"/>
          </p:cNvSpPr>
          <p:nvPr/>
        </p:nvSpPr>
        <p:spPr bwMode="auto">
          <a:xfrm>
            <a:off x="4724400" y="3874934"/>
            <a:ext cx="12954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sz="2000" b="1" dirty="0" err="1">
                <a:solidFill>
                  <a:srgbClr val="000000"/>
                </a:solidFill>
              </a:rPr>
              <a:t>PolioPlus</a:t>
            </a:r>
            <a:r>
              <a:rPr lang="en-US" sz="2000" b="1" dirty="0">
                <a:solidFill>
                  <a:srgbClr val="000000"/>
                </a:solidFill>
              </a:rPr>
              <a:t> </a:t>
            </a:r>
          </a:p>
          <a:p>
            <a:pPr algn="ctr">
              <a:defRPr/>
            </a:pPr>
            <a:r>
              <a:rPr lang="en-US" sz="2000" b="1" dirty="0">
                <a:solidFill>
                  <a:srgbClr val="000000"/>
                </a:solidFill>
              </a:rPr>
              <a:t>Donations</a:t>
            </a:r>
          </a:p>
        </p:txBody>
      </p:sp>
      <p:sp>
        <p:nvSpPr>
          <p:cNvPr id="11274" name="Rectangle 18"/>
          <p:cNvSpPr>
            <a:spLocks noChangeArrowheads="1"/>
          </p:cNvSpPr>
          <p:nvPr/>
        </p:nvSpPr>
        <p:spPr bwMode="auto">
          <a:xfrm>
            <a:off x="4641776" y="4865534"/>
            <a:ext cx="1524000" cy="84613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sz="1800" b="1" dirty="0">
                <a:solidFill>
                  <a:srgbClr val="000000"/>
                </a:solidFill>
                <a:latin typeface="Arial" panose="020B0604020202020204" pitchFamily="34" charset="0"/>
                <a:cs typeface="Arial" panose="020B0604020202020204" pitchFamily="34" charset="0"/>
              </a:rPr>
              <a:t>Rotary Peace </a:t>
            </a:r>
          </a:p>
          <a:p>
            <a:pPr algn="ctr">
              <a:defRPr/>
            </a:pPr>
            <a:r>
              <a:rPr lang="en-US" sz="1800" b="1" dirty="0" err="1">
                <a:solidFill>
                  <a:srgbClr val="000000"/>
                </a:solidFill>
                <a:latin typeface="Arial" panose="020B0604020202020204" pitchFamily="34" charset="0"/>
                <a:cs typeface="Arial" panose="020B0604020202020204" pitchFamily="34" charset="0"/>
              </a:rPr>
              <a:t>Centres</a:t>
            </a:r>
            <a:r>
              <a:rPr lang="en-US" sz="1800" b="1" dirty="0">
                <a:solidFill>
                  <a:srgbClr val="000000"/>
                </a:solidFill>
                <a:latin typeface="Arial" panose="020B0604020202020204" pitchFamily="34" charset="0"/>
                <a:cs typeface="Arial" panose="020B0604020202020204" pitchFamily="34" charset="0"/>
              </a:rPr>
              <a:t> </a:t>
            </a:r>
          </a:p>
          <a:p>
            <a:pPr algn="ctr">
              <a:defRPr/>
            </a:pPr>
            <a:r>
              <a:rPr lang="en-US" sz="1800" b="1" dirty="0">
                <a:solidFill>
                  <a:srgbClr val="000000"/>
                </a:solidFill>
                <a:latin typeface="Arial" panose="020B0604020202020204" pitchFamily="34" charset="0"/>
                <a:cs typeface="Arial" panose="020B0604020202020204" pitchFamily="34" charset="0"/>
              </a:rPr>
              <a:t>Donations</a:t>
            </a:r>
          </a:p>
        </p:txBody>
      </p:sp>
      <p:sp>
        <p:nvSpPr>
          <p:cNvPr id="452629" name="Freeform 23"/>
          <p:cNvSpPr>
            <a:spLocks/>
          </p:cNvSpPr>
          <p:nvPr/>
        </p:nvSpPr>
        <p:spPr bwMode="auto">
          <a:xfrm rot="474344">
            <a:off x="2754082" y="1700431"/>
            <a:ext cx="1367897" cy="346171"/>
          </a:xfrm>
          <a:custGeom>
            <a:avLst/>
            <a:gdLst>
              <a:gd name="T0" fmla="*/ 0 w 1776"/>
              <a:gd name="T1" fmla="*/ 2147483647 h 304"/>
              <a:gd name="T2" fmla="*/ 2147483647 w 1776"/>
              <a:gd name="T3" fmla="*/ 2147483647 h 304"/>
              <a:gd name="T4" fmla="*/ 2147483647 w 1776"/>
              <a:gd name="T5" fmla="*/ 2147483647 h 304"/>
              <a:gd name="T6" fmla="*/ 0 60000 65536"/>
              <a:gd name="T7" fmla="*/ 0 60000 65536"/>
              <a:gd name="T8" fmla="*/ 0 60000 65536"/>
              <a:gd name="T9" fmla="*/ 0 w 1776"/>
              <a:gd name="T10" fmla="*/ 0 h 304"/>
              <a:gd name="T11" fmla="*/ 1776 w 1776"/>
              <a:gd name="T12" fmla="*/ 304 h 304"/>
            </a:gdLst>
            <a:ahLst/>
            <a:cxnLst>
              <a:cxn ang="T6">
                <a:pos x="T0" y="T1"/>
              </a:cxn>
              <a:cxn ang="T7">
                <a:pos x="T2" y="T3"/>
              </a:cxn>
              <a:cxn ang="T8">
                <a:pos x="T4" y="T5"/>
              </a:cxn>
            </a:cxnLst>
            <a:rect l="T9" t="T10" r="T11" b="T12"/>
            <a:pathLst>
              <a:path w="1776" h="304">
                <a:moveTo>
                  <a:pt x="0" y="304"/>
                </a:moveTo>
                <a:cubicBezTo>
                  <a:pt x="308" y="168"/>
                  <a:pt x="616" y="32"/>
                  <a:pt x="912" y="16"/>
                </a:cubicBezTo>
                <a:cubicBezTo>
                  <a:pt x="1208" y="0"/>
                  <a:pt x="1492" y="104"/>
                  <a:pt x="1776" y="208"/>
                </a:cubicBezTo>
              </a:path>
            </a:pathLst>
          </a:custGeom>
          <a:noFill/>
          <a:ln w="25400">
            <a:solidFill>
              <a:schemeClr val="tx1"/>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GB" dirty="0"/>
          </a:p>
        </p:txBody>
      </p:sp>
      <p:sp>
        <p:nvSpPr>
          <p:cNvPr id="452630" name="Freeform 24"/>
          <p:cNvSpPr>
            <a:spLocks/>
          </p:cNvSpPr>
          <p:nvPr/>
        </p:nvSpPr>
        <p:spPr bwMode="auto">
          <a:xfrm rot="10418373" flipV="1">
            <a:off x="5569361" y="1739226"/>
            <a:ext cx="971638" cy="274260"/>
          </a:xfrm>
          <a:custGeom>
            <a:avLst/>
            <a:gdLst>
              <a:gd name="T0" fmla="*/ 0 w 1776"/>
              <a:gd name="T1" fmla="*/ 2147483647 h 304"/>
              <a:gd name="T2" fmla="*/ 2147483647 w 1776"/>
              <a:gd name="T3" fmla="*/ 2147483647 h 304"/>
              <a:gd name="T4" fmla="*/ 2147483647 w 1776"/>
              <a:gd name="T5" fmla="*/ 2147483647 h 304"/>
              <a:gd name="T6" fmla="*/ 0 60000 65536"/>
              <a:gd name="T7" fmla="*/ 0 60000 65536"/>
              <a:gd name="T8" fmla="*/ 0 60000 65536"/>
              <a:gd name="T9" fmla="*/ 0 w 1776"/>
              <a:gd name="T10" fmla="*/ 0 h 304"/>
              <a:gd name="T11" fmla="*/ 1776 w 1776"/>
              <a:gd name="T12" fmla="*/ 304 h 304"/>
            </a:gdLst>
            <a:ahLst/>
            <a:cxnLst>
              <a:cxn ang="T6">
                <a:pos x="T0" y="T1"/>
              </a:cxn>
              <a:cxn ang="T7">
                <a:pos x="T2" y="T3"/>
              </a:cxn>
              <a:cxn ang="T8">
                <a:pos x="T4" y="T5"/>
              </a:cxn>
            </a:cxnLst>
            <a:rect l="T9" t="T10" r="T11" b="T12"/>
            <a:pathLst>
              <a:path w="1776" h="304">
                <a:moveTo>
                  <a:pt x="0" y="304"/>
                </a:moveTo>
                <a:cubicBezTo>
                  <a:pt x="308" y="168"/>
                  <a:pt x="616" y="32"/>
                  <a:pt x="912" y="16"/>
                </a:cubicBezTo>
                <a:cubicBezTo>
                  <a:pt x="1208" y="0"/>
                  <a:pt x="1492" y="104"/>
                  <a:pt x="1776" y="208"/>
                </a:cubicBezTo>
              </a:path>
            </a:pathLst>
          </a:custGeom>
          <a:noFill/>
          <a:ln w="25400">
            <a:solidFill>
              <a:schemeClr val="tx1"/>
            </a:solidFill>
            <a:round/>
            <a:headEnd/>
            <a:tailEnd type="stealth"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52631" name="Line 25"/>
          <p:cNvSpPr>
            <a:spLocks noChangeShapeType="1"/>
          </p:cNvSpPr>
          <p:nvPr/>
        </p:nvSpPr>
        <p:spPr bwMode="auto">
          <a:xfrm>
            <a:off x="5556176" y="2427134"/>
            <a:ext cx="2438400" cy="1371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52632" name="Line 26"/>
          <p:cNvSpPr>
            <a:spLocks noChangeShapeType="1"/>
          </p:cNvSpPr>
          <p:nvPr/>
        </p:nvSpPr>
        <p:spPr bwMode="auto">
          <a:xfrm flipH="1">
            <a:off x="1746176" y="2427134"/>
            <a:ext cx="2362200" cy="1371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1279" name="Oval 27"/>
          <p:cNvSpPr>
            <a:spLocks noChangeArrowheads="1"/>
          </p:cNvSpPr>
          <p:nvPr/>
        </p:nvSpPr>
        <p:spPr bwMode="auto">
          <a:xfrm>
            <a:off x="692224" y="1295400"/>
            <a:ext cx="2127176" cy="1546532"/>
          </a:xfrm>
          <a:prstGeom prst="ellipse">
            <a:avLst/>
          </a:prstGeom>
          <a:gradFill>
            <a:gsLst>
              <a:gs pos="0">
                <a:schemeClr val="accent2">
                  <a:shade val="51000"/>
                  <a:satMod val="130000"/>
                  <a:lumMod val="79000"/>
                  <a:lumOff val="21000"/>
                </a:schemeClr>
              </a:gs>
              <a:gs pos="90000">
                <a:schemeClr val="accent2">
                  <a:shade val="93000"/>
                  <a:satMod val="130000"/>
                </a:schemeClr>
              </a:gs>
              <a:gs pos="100000">
                <a:schemeClr val="accent2">
                  <a:shade val="94000"/>
                  <a:satMod val="135000"/>
                </a:schemeClr>
              </a:gs>
            </a:gsLst>
          </a:gra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US" b="1" dirty="0">
                <a:solidFill>
                  <a:srgbClr val="002060"/>
                </a:solidFill>
              </a:rPr>
              <a:t>50% of </a:t>
            </a:r>
          </a:p>
          <a:p>
            <a:pPr algn="ctr">
              <a:defRPr/>
            </a:pPr>
            <a:r>
              <a:rPr lang="en-US" b="1" dirty="0">
                <a:solidFill>
                  <a:srgbClr val="002060"/>
                </a:solidFill>
              </a:rPr>
              <a:t>contributions </a:t>
            </a:r>
          </a:p>
          <a:p>
            <a:pPr algn="ctr">
              <a:defRPr/>
            </a:pPr>
            <a:r>
              <a:rPr lang="en-US" b="1" dirty="0">
                <a:solidFill>
                  <a:srgbClr val="002060"/>
                </a:solidFill>
              </a:rPr>
              <a:t>3 years prior</a:t>
            </a:r>
          </a:p>
        </p:txBody>
      </p:sp>
      <p:sp>
        <p:nvSpPr>
          <p:cNvPr id="11280" name="Oval 28"/>
          <p:cNvSpPr>
            <a:spLocks noChangeArrowheads="1"/>
          </p:cNvSpPr>
          <p:nvPr/>
        </p:nvSpPr>
        <p:spPr bwMode="auto">
          <a:xfrm>
            <a:off x="6546776" y="1588934"/>
            <a:ext cx="1905000" cy="1371600"/>
          </a:xfrm>
          <a:prstGeom prst="ellipse">
            <a:avLst/>
          </a:prstGeom>
          <a:gradFill>
            <a:gsLst>
              <a:gs pos="0">
                <a:schemeClr val="accent2">
                  <a:shade val="51000"/>
                  <a:satMod val="130000"/>
                  <a:lumMod val="79000"/>
                  <a:lumOff val="21000"/>
                </a:schemeClr>
              </a:gs>
              <a:gs pos="80000">
                <a:schemeClr val="accent2">
                  <a:shade val="93000"/>
                  <a:satMod val="130000"/>
                </a:schemeClr>
              </a:gs>
              <a:gs pos="100000">
                <a:schemeClr val="accent2">
                  <a:shade val="94000"/>
                  <a:satMod val="135000"/>
                </a:schemeClr>
              </a:gs>
            </a:gsLst>
          </a:gra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US" b="1" dirty="0">
                <a:solidFill>
                  <a:srgbClr val="002060"/>
                </a:solidFill>
              </a:rPr>
              <a:t>Rollover and</a:t>
            </a:r>
          </a:p>
          <a:p>
            <a:pPr algn="ctr">
              <a:defRPr/>
            </a:pPr>
            <a:r>
              <a:rPr lang="en-US" b="1" dirty="0">
                <a:solidFill>
                  <a:srgbClr val="002060"/>
                </a:solidFill>
              </a:rPr>
              <a:t>Transfers</a:t>
            </a:r>
            <a:endParaRPr lang="en-US" sz="1600" b="1" i="1" dirty="0">
              <a:solidFill>
                <a:srgbClr val="002060"/>
              </a:solidFill>
            </a:endParaRPr>
          </a:p>
        </p:txBody>
      </p:sp>
      <p:sp>
        <p:nvSpPr>
          <p:cNvPr id="11281" name="Rectangle 29"/>
          <p:cNvSpPr>
            <a:spLocks noChangeArrowheads="1"/>
          </p:cNvSpPr>
          <p:nvPr/>
        </p:nvSpPr>
        <p:spPr bwMode="auto">
          <a:xfrm>
            <a:off x="3041576" y="4865534"/>
            <a:ext cx="12954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a:defRPr sz="2400">
                <a:solidFill>
                  <a:schemeClr val="tx1"/>
                </a:solidFill>
                <a:latin typeface="Arial" charset="0"/>
                <a:cs typeface="Arial" charset="0"/>
              </a:defRPr>
            </a:lvl1pPr>
            <a:lvl2pPr marL="37931725" indent="-37474525">
              <a:defRPr sz="2400">
                <a:solidFill>
                  <a:schemeClr val="tx1"/>
                </a:solidFill>
                <a:latin typeface="Arial" charset="0"/>
                <a:cs typeface="Arial" charset="0"/>
              </a:defRPr>
            </a:lvl2pPr>
            <a:lvl3pPr>
              <a:defRPr sz="2400">
                <a:solidFill>
                  <a:schemeClr val="tx1"/>
                </a:solidFill>
                <a:latin typeface="Arial" charset="0"/>
                <a:cs typeface="Arial" charset="0"/>
              </a:defRPr>
            </a:lvl3pPr>
            <a:lvl4pPr>
              <a:defRPr sz="2400">
                <a:solidFill>
                  <a:schemeClr val="tx1"/>
                </a:solidFill>
                <a:latin typeface="Arial" charset="0"/>
                <a:cs typeface="Arial" charset="0"/>
              </a:defRPr>
            </a:lvl4pPr>
            <a:lvl5pPr>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1800" b="1">
                <a:solidFill>
                  <a:srgbClr val="000000"/>
                </a:solidFill>
              </a:rPr>
              <a:t>Transfer to</a:t>
            </a:r>
          </a:p>
          <a:p>
            <a:pPr algn="ctr">
              <a:defRPr/>
            </a:pPr>
            <a:r>
              <a:rPr lang="en-US" sz="1800" b="1">
                <a:solidFill>
                  <a:srgbClr val="000000"/>
                </a:solidFill>
              </a:rPr>
              <a:t>another </a:t>
            </a:r>
          </a:p>
          <a:p>
            <a:pPr algn="ctr">
              <a:defRPr/>
            </a:pPr>
            <a:r>
              <a:rPr lang="en-US" sz="1800" b="1">
                <a:solidFill>
                  <a:srgbClr val="000000"/>
                </a:solidFill>
              </a:rPr>
              <a:t>district</a:t>
            </a:r>
          </a:p>
        </p:txBody>
      </p:sp>
      <p:sp>
        <p:nvSpPr>
          <p:cNvPr id="452642" name="Rectangle 31"/>
          <p:cNvSpPr>
            <a:spLocks noChangeArrowheads="1"/>
          </p:cNvSpPr>
          <p:nvPr/>
        </p:nvSpPr>
        <p:spPr bwMode="auto">
          <a:xfrm>
            <a:off x="6699176" y="3798734"/>
            <a:ext cx="1905000" cy="11430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1283" name="Rectangle 32"/>
          <p:cNvSpPr>
            <a:spLocks noChangeArrowheads="1"/>
          </p:cNvSpPr>
          <p:nvPr/>
        </p:nvSpPr>
        <p:spPr bwMode="auto">
          <a:xfrm>
            <a:off x="6851576" y="3951134"/>
            <a:ext cx="16002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lvl1pPr>
              <a:defRPr sz="2400">
                <a:solidFill>
                  <a:schemeClr val="tx1"/>
                </a:solidFill>
                <a:latin typeface="Arial" charset="0"/>
                <a:cs typeface="Arial" charset="0"/>
              </a:defRPr>
            </a:lvl1pPr>
            <a:lvl2pPr marL="37931725" indent="-37474525">
              <a:defRPr sz="2400">
                <a:solidFill>
                  <a:schemeClr val="tx1"/>
                </a:solidFill>
                <a:latin typeface="Arial" charset="0"/>
                <a:cs typeface="Arial" charset="0"/>
              </a:defRPr>
            </a:lvl2pPr>
            <a:lvl3pPr>
              <a:defRPr sz="2400">
                <a:solidFill>
                  <a:schemeClr val="tx1"/>
                </a:solidFill>
                <a:latin typeface="Arial" charset="0"/>
                <a:cs typeface="Arial" charset="0"/>
              </a:defRPr>
            </a:lvl3pPr>
            <a:lvl4pPr>
              <a:defRPr sz="2400">
                <a:solidFill>
                  <a:schemeClr val="tx1"/>
                </a:solidFill>
                <a:latin typeface="Arial" charset="0"/>
                <a:cs typeface="Arial" charset="0"/>
              </a:defRPr>
            </a:lvl4pPr>
            <a:lvl5pPr>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1800" b="1">
                <a:solidFill>
                  <a:srgbClr val="000000"/>
                </a:solidFill>
              </a:rPr>
              <a:t>Unused DDF</a:t>
            </a:r>
          </a:p>
          <a:p>
            <a:pPr algn="ctr">
              <a:defRPr/>
            </a:pPr>
            <a:r>
              <a:rPr lang="en-US" sz="1800" b="1">
                <a:solidFill>
                  <a:srgbClr val="000000"/>
                </a:solidFill>
              </a:rPr>
              <a:t>rolls over to</a:t>
            </a:r>
          </a:p>
          <a:p>
            <a:pPr algn="ctr">
              <a:defRPr/>
            </a:pPr>
            <a:r>
              <a:rPr lang="en-US" sz="1800" b="1">
                <a:solidFill>
                  <a:srgbClr val="000000"/>
                </a:solidFill>
              </a:rPr>
              <a:t>next year</a:t>
            </a:r>
          </a:p>
        </p:txBody>
      </p:sp>
      <p:sp>
        <p:nvSpPr>
          <p:cNvPr id="452646" name="Line 33"/>
          <p:cNvSpPr>
            <a:spLocks noChangeShapeType="1"/>
          </p:cNvSpPr>
          <p:nvPr/>
        </p:nvSpPr>
        <p:spPr bwMode="auto">
          <a:xfrm>
            <a:off x="4832276" y="2560484"/>
            <a:ext cx="0" cy="123825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52647" name="Text Box 35"/>
          <p:cNvSpPr txBox="1">
            <a:spLocks noChangeArrowheads="1"/>
          </p:cNvSpPr>
          <p:nvPr/>
        </p:nvSpPr>
        <p:spPr bwMode="auto">
          <a:xfrm rot="-1817502">
            <a:off x="1669976" y="2808134"/>
            <a:ext cx="19970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452648" name="Text Box 36"/>
          <p:cNvSpPr txBox="1">
            <a:spLocks noChangeArrowheads="1"/>
          </p:cNvSpPr>
          <p:nvPr/>
        </p:nvSpPr>
        <p:spPr bwMode="auto">
          <a:xfrm rot="-1779350">
            <a:off x="1716014" y="2662084"/>
            <a:ext cx="2514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en-US" altLang="en-US" sz="2000" dirty="0">
                <a:solidFill>
                  <a:srgbClr val="002060"/>
                </a:solidFill>
              </a:rPr>
              <a:t>Up to 50%</a:t>
            </a:r>
          </a:p>
        </p:txBody>
      </p:sp>
      <p:sp>
        <p:nvSpPr>
          <p:cNvPr id="5" name="TextBox 4">
            <a:extLst>
              <a:ext uri="{FF2B5EF4-FFF2-40B4-BE49-F238E27FC236}">
                <a16:creationId xmlns:a16="http://schemas.microsoft.com/office/drawing/2014/main" id="{570A51EA-FDB6-4916-8CC0-697D35275DCB}"/>
              </a:ext>
            </a:extLst>
          </p:cNvPr>
          <p:cNvSpPr txBox="1"/>
          <p:nvPr/>
        </p:nvSpPr>
        <p:spPr>
          <a:xfrm>
            <a:off x="4076296" y="1295400"/>
            <a:ext cx="1486304" cy="523220"/>
          </a:xfrm>
          <a:prstGeom prst="rect">
            <a:avLst/>
          </a:prstGeom>
          <a:noFill/>
        </p:spPr>
        <p:txBody>
          <a:bodyPr wrap="none" rtlCol="0">
            <a:spAutoFit/>
          </a:bodyPr>
          <a:lstStyle/>
          <a:p>
            <a:r>
              <a:rPr lang="en-GB" sz="2800" b="1" dirty="0">
                <a:solidFill>
                  <a:srgbClr val="FF0000"/>
                </a:solidFill>
              </a:rPr>
              <a:t>£23,884</a:t>
            </a:r>
          </a:p>
        </p:txBody>
      </p:sp>
      <p:sp>
        <p:nvSpPr>
          <p:cNvPr id="7" name="TextBox 6">
            <a:extLst>
              <a:ext uri="{FF2B5EF4-FFF2-40B4-BE49-F238E27FC236}">
                <a16:creationId xmlns:a16="http://schemas.microsoft.com/office/drawing/2014/main" id="{391B5491-9D74-4BEC-8A1F-1B6A28A2D1C2}"/>
              </a:ext>
            </a:extLst>
          </p:cNvPr>
          <p:cNvSpPr txBox="1"/>
          <p:nvPr/>
        </p:nvSpPr>
        <p:spPr>
          <a:xfrm>
            <a:off x="743308" y="4963180"/>
            <a:ext cx="1466492" cy="523220"/>
          </a:xfrm>
          <a:prstGeom prst="rect">
            <a:avLst/>
          </a:prstGeom>
          <a:noFill/>
        </p:spPr>
        <p:txBody>
          <a:bodyPr wrap="none" rtlCol="0">
            <a:spAutoFit/>
          </a:bodyPr>
          <a:lstStyle/>
          <a:p>
            <a:r>
              <a:rPr lang="en-GB" sz="2800" b="1" dirty="0">
                <a:solidFill>
                  <a:srgbClr val="FF0000"/>
                </a:solidFill>
              </a:rPr>
              <a:t>£11,942</a:t>
            </a:r>
          </a:p>
        </p:txBody>
      </p:sp>
      <p:sp>
        <p:nvSpPr>
          <p:cNvPr id="8" name="TextBox 7">
            <a:extLst>
              <a:ext uri="{FF2B5EF4-FFF2-40B4-BE49-F238E27FC236}">
                <a16:creationId xmlns:a16="http://schemas.microsoft.com/office/drawing/2014/main" id="{DF880B11-5DED-4E30-9DBC-0F1B0570FA9A}"/>
              </a:ext>
            </a:extLst>
          </p:cNvPr>
          <p:cNvSpPr txBox="1"/>
          <p:nvPr/>
        </p:nvSpPr>
        <p:spPr>
          <a:xfrm>
            <a:off x="4886271" y="3276600"/>
            <a:ext cx="1285929" cy="523220"/>
          </a:xfrm>
          <a:prstGeom prst="rect">
            <a:avLst/>
          </a:prstGeom>
          <a:noFill/>
        </p:spPr>
        <p:txBody>
          <a:bodyPr wrap="none" rtlCol="0">
            <a:spAutoFit/>
          </a:bodyPr>
          <a:lstStyle/>
          <a:p>
            <a:r>
              <a:rPr lang="en-GB" sz="2800" b="1" dirty="0">
                <a:solidFill>
                  <a:srgbClr val="FF0000"/>
                </a:solidFill>
              </a:rPr>
              <a:t>£4,860</a:t>
            </a:r>
          </a:p>
        </p:txBody>
      </p:sp>
      <p:sp>
        <p:nvSpPr>
          <p:cNvPr id="9" name="TextBox 8">
            <a:extLst>
              <a:ext uri="{FF2B5EF4-FFF2-40B4-BE49-F238E27FC236}">
                <a16:creationId xmlns:a16="http://schemas.microsoft.com/office/drawing/2014/main" id="{EC574A2F-86FF-4BAE-B539-891FD3C051CD}"/>
              </a:ext>
            </a:extLst>
          </p:cNvPr>
          <p:cNvSpPr txBox="1"/>
          <p:nvPr/>
        </p:nvSpPr>
        <p:spPr>
          <a:xfrm>
            <a:off x="6889133" y="5094134"/>
            <a:ext cx="1686679" cy="1077218"/>
          </a:xfrm>
          <a:prstGeom prst="rect">
            <a:avLst/>
          </a:prstGeom>
          <a:noFill/>
        </p:spPr>
        <p:txBody>
          <a:bodyPr wrap="none" rtlCol="0">
            <a:spAutoFit/>
          </a:bodyPr>
          <a:lstStyle/>
          <a:p>
            <a:pPr algn="ctr"/>
            <a:r>
              <a:rPr lang="en-GB" sz="3200" b="1" dirty="0">
                <a:solidFill>
                  <a:srgbClr val="FF0000"/>
                </a:solidFill>
              </a:rPr>
              <a:t>£29,160</a:t>
            </a:r>
          </a:p>
          <a:p>
            <a:pPr algn="ctr"/>
            <a:r>
              <a:rPr lang="en-GB" sz="3200" b="1" dirty="0">
                <a:solidFill>
                  <a:srgbClr val="FF0000"/>
                </a:solidFill>
              </a:rPr>
              <a:t>to Polio</a:t>
            </a:r>
          </a:p>
        </p:txBody>
      </p:sp>
      <p:sp>
        <p:nvSpPr>
          <p:cNvPr id="28" name="TextBox 27">
            <a:extLst>
              <a:ext uri="{FF2B5EF4-FFF2-40B4-BE49-F238E27FC236}">
                <a16:creationId xmlns:a16="http://schemas.microsoft.com/office/drawing/2014/main" id="{24B27D35-3810-489D-AD39-0BA60FC87810}"/>
              </a:ext>
            </a:extLst>
          </p:cNvPr>
          <p:cNvSpPr txBox="1"/>
          <p:nvPr/>
        </p:nvSpPr>
        <p:spPr>
          <a:xfrm>
            <a:off x="451959" y="5029200"/>
            <a:ext cx="1986441" cy="646331"/>
          </a:xfrm>
          <a:prstGeom prst="rect">
            <a:avLst/>
          </a:prstGeom>
          <a:solidFill>
            <a:schemeClr val="bg1"/>
          </a:solidFill>
        </p:spPr>
        <p:txBody>
          <a:bodyPr wrap="square" rtlCol="0">
            <a:spAutoFit/>
          </a:bodyPr>
          <a:lstStyle/>
          <a:p>
            <a:pPr algn="ctr"/>
            <a:r>
              <a:rPr lang="en-GB" sz="3600" b="1" dirty="0">
                <a:solidFill>
                  <a:srgbClr val="FF0000"/>
                </a:solidFill>
              </a:rPr>
              <a:t>£20,042</a:t>
            </a:r>
          </a:p>
        </p:txBody>
      </p:sp>
    </p:spTree>
    <p:extLst>
      <p:ext uri="{BB962C8B-B14F-4D97-AF65-F5344CB8AC3E}">
        <p14:creationId xmlns:p14="http://schemas.microsoft.com/office/powerpoint/2010/main" val="3707511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down)">
                                      <p:cBhvr>
                                        <p:cTn id="15" dur="5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p:txBody>
          <a:bodyPr/>
          <a:lstStyle/>
          <a:p>
            <a:r>
              <a:rPr lang="en-GB" dirty="0"/>
              <a:t>Special Offer!! – Going, going…</a:t>
            </a:r>
          </a:p>
        </p:txBody>
      </p:sp>
      <p:sp>
        <p:nvSpPr>
          <p:cNvPr id="3" name="Content Placeholder 2">
            <a:extLst>
              <a:ext uri="{FF2B5EF4-FFF2-40B4-BE49-F238E27FC236}">
                <a16:creationId xmlns:a16="http://schemas.microsoft.com/office/drawing/2014/main" id="{DD76DE34-2A27-4B61-8C64-8CBA9B2F06B7}"/>
              </a:ext>
            </a:extLst>
          </p:cNvPr>
          <p:cNvSpPr>
            <a:spLocks noGrp="1"/>
          </p:cNvSpPr>
          <p:nvPr>
            <p:ph idx="1"/>
          </p:nvPr>
        </p:nvSpPr>
        <p:spPr/>
        <p:txBody>
          <a:bodyPr/>
          <a:lstStyle/>
          <a:p>
            <a:r>
              <a:rPr lang="en-GB" dirty="0"/>
              <a:t>$20,000 DDF boost for two District Grants</a:t>
            </a:r>
          </a:p>
          <a:p>
            <a:r>
              <a:rPr lang="en-GB" dirty="0"/>
              <a:t>New DDF</a:t>
            </a:r>
          </a:p>
          <a:p>
            <a:pPr lvl="1"/>
            <a:r>
              <a:rPr lang="en-GB" dirty="0"/>
              <a:t>2019-20 </a:t>
            </a:r>
            <a:r>
              <a:rPr lang="en-GB" b="1" dirty="0">
                <a:solidFill>
                  <a:schemeClr val="accent2">
                    <a:lumMod val="75000"/>
                  </a:schemeClr>
                </a:solidFill>
              </a:rPr>
              <a:t>$38,900</a:t>
            </a:r>
          </a:p>
          <a:p>
            <a:pPr lvl="1"/>
            <a:r>
              <a:rPr lang="en-GB" dirty="0"/>
              <a:t>2020-21 </a:t>
            </a:r>
            <a:r>
              <a:rPr lang="en-GB" b="1" dirty="0">
                <a:solidFill>
                  <a:schemeClr val="accent2">
                    <a:lumMod val="75000"/>
                  </a:schemeClr>
                </a:solidFill>
              </a:rPr>
              <a:t>$29,486</a:t>
            </a:r>
          </a:p>
          <a:p>
            <a:r>
              <a:rPr lang="en-GB" dirty="0"/>
              <a:t>District Grants</a:t>
            </a:r>
          </a:p>
          <a:p>
            <a:pPr marL="685800" lvl="2">
              <a:spcBef>
                <a:spcPts val="1000"/>
              </a:spcBef>
            </a:pPr>
            <a:r>
              <a:rPr lang="en-GB" sz="2400" dirty="0"/>
              <a:t>2019-20 </a:t>
            </a:r>
            <a:r>
              <a:rPr lang="en-GB" sz="2400" dirty="0">
                <a:solidFill>
                  <a:schemeClr val="accent2">
                    <a:lumMod val="75000"/>
                  </a:schemeClr>
                </a:solidFill>
              </a:rPr>
              <a:t>$19,450 + $10,000 = $29,450 </a:t>
            </a:r>
            <a:r>
              <a:rPr lang="en-GB" sz="2400" b="1" dirty="0">
                <a:solidFill>
                  <a:schemeClr val="accent2">
                    <a:lumMod val="75000"/>
                  </a:schemeClr>
                </a:solidFill>
              </a:rPr>
              <a:t>(£22,654)</a:t>
            </a:r>
          </a:p>
          <a:p>
            <a:pPr marL="685800" lvl="2">
              <a:spcBef>
                <a:spcPts val="1000"/>
              </a:spcBef>
            </a:pPr>
            <a:r>
              <a:rPr lang="en-GB" sz="2400" dirty="0"/>
              <a:t>2020-21 </a:t>
            </a:r>
            <a:r>
              <a:rPr lang="en-GB" sz="2400" dirty="0">
                <a:solidFill>
                  <a:schemeClr val="accent2">
                    <a:lumMod val="75000"/>
                  </a:schemeClr>
                </a:solidFill>
              </a:rPr>
              <a:t>$14,743 + $10,000 = $24,743 </a:t>
            </a:r>
            <a:r>
              <a:rPr lang="en-GB" sz="2400" b="1" dirty="0">
                <a:solidFill>
                  <a:schemeClr val="accent2">
                    <a:lumMod val="75000"/>
                  </a:schemeClr>
                </a:solidFill>
              </a:rPr>
              <a:t>(£20,042)</a:t>
            </a:r>
          </a:p>
          <a:p>
            <a:pPr marL="228600" lvl="1">
              <a:spcBef>
                <a:spcPts val="1000"/>
              </a:spcBef>
            </a:pPr>
            <a:r>
              <a:rPr lang="en-GB" sz="2800" dirty="0"/>
              <a:t>Next year is back to normal…. </a:t>
            </a:r>
            <a:r>
              <a:rPr lang="en-GB" sz="2800" dirty="0">
                <a:sym typeface="Wingdings" panose="05000000000000000000" pitchFamily="2" charset="2"/>
              </a:rPr>
              <a:t></a:t>
            </a:r>
            <a:endParaRPr lang="en-GB" sz="2800" dirty="0"/>
          </a:p>
        </p:txBody>
      </p:sp>
      <p:sp>
        <p:nvSpPr>
          <p:cNvPr id="4" name="Slide Number Placeholder 3">
            <a:extLst>
              <a:ext uri="{FF2B5EF4-FFF2-40B4-BE49-F238E27FC236}">
                <a16:creationId xmlns:a16="http://schemas.microsoft.com/office/drawing/2014/main" id="{9FD29AA7-9E74-45A8-8F0A-5F942ADF2C8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350151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additive="base">
                                        <p:cTn id="1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Coming soon….</a:t>
            </a:r>
          </a:p>
        </p:txBody>
      </p:sp>
    </p:spTree>
    <p:extLst>
      <p:ext uri="{BB962C8B-B14F-4D97-AF65-F5344CB8AC3E}">
        <p14:creationId xmlns:p14="http://schemas.microsoft.com/office/powerpoint/2010/main" val="23715219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Grants – Funding Projects</a:t>
            </a:r>
          </a:p>
        </p:txBody>
      </p:sp>
    </p:spTree>
    <p:extLst>
      <p:ext uri="{BB962C8B-B14F-4D97-AF65-F5344CB8AC3E}">
        <p14:creationId xmlns:p14="http://schemas.microsoft.com/office/powerpoint/2010/main" val="1703375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prstGeom prst="rect">
            <a:avLst/>
          </a:prstGeom>
        </p:spPr>
        <p:txBody>
          <a:bodyPr/>
          <a:lstStyle/>
          <a:p>
            <a:r>
              <a:rPr lang="en-GB" dirty="0"/>
              <a:t>Areas of Focus</a:t>
            </a:r>
          </a:p>
        </p:txBody>
      </p:sp>
      <p:sp>
        <p:nvSpPr>
          <p:cNvPr id="2" name="Slide Number Placeholder 1">
            <a:extLst>
              <a:ext uri="{FF2B5EF4-FFF2-40B4-BE49-F238E27FC236}">
                <a16:creationId xmlns:a16="http://schemas.microsoft.com/office/drawing/2014/main" id="{8B87A7CB-60D7-4C38-8F8D-3DE02AAD3225}"/>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graphicFrame>
        <p:nvGraphicFramePr>
          <p:cNvPr id="3" name="Table 2">
            <a:extLst>
              <a:ext uri="{FF2B5EF4-FFF2-40B4-BE49-F238E27FC236}">
                <a16:creationId xmlns:a16="http://schemas.microsoft.com/office/drawing/2014/main" id="{1E5BFBF3-C0EF-4A28-88F5-26D33C189F68}"/>
              </a:ext>
            </a:extLst>
          </p:cNvPr>
          <p:cNvGraphicFramePr>
            <a:graphicFrameLocks noGrp="1"/>
          </p:cNvGraphicFramePr>
          <p:nvPr>
            <p:extLst>
              <p:ext uri="{D42A27DB-BD31-4B8C-83A1-F6EECF244321}">
                <p14:modId xmlns:p14="http://schemas.microsoft.com/office/powerpoint/2010/main" val="216800926"/>
              </p:ext>
            </p:extLst>
          </p:nvPr>
        </p:nvGraphicFramePr>
        <p:xfrm>
          <a:off x="914400" y="1396999"/>
          <a:ext cx="6858000" cy="4308474"/>
        </p:xfrm>
        <a:graphic>
          <a:graphicData uri="http://schemas.openxmlformats.org/drawingml/2006/table">
            <a:tbl>
              <a:tblPr firstRow="1" bandRow="1">
                <a:tableStyleId>{5C22544A-7EE6-4342-B048-85BDC9FD1C3A}</a:tableStyleId>
              </a:tblPr>
              <a:tblGrid>
                <a:gridCol w="942975">
                  <a:extLst>
                    <a:ext uri="{9D8B030D-6E8A-4147-A177-3AD203B41FA5}">
                      <a16:colId xmlns:a16="http://schemas.microsoft.com/office/drawing/2014/main" val="1115030775"/>
                    </a:ext>
                  </a:extLst>
                </a:gridCol>
                <a:gridCol w="5915025">
                  <a:extLst>
                    <a:ext uri="{9D8B030D-6E8A-4147-A177-3AD203B41FA5}">
                      <a16:colId xmlns:a16="http://schemas.microsoft.com/office/drawing/2014/main" val="150321514"/>
                    </a:ext>
                  </a:extLst>
                </a:gridCol>
              </a:tblGrid>
              <a:tr h="718079">
                <a:tc>
                  <a:txBody>
                    <a:bodyPr/>
                    <a:lstStyle/>
                    <a:p>
                      <a:pPr algn="l"/>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Peace and conflict prevention/resolution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8580799"/>
                  </a:ext>
                </a:extLst>
              </a:tr>
              <a:tr h="718079">
                <a:tc>
                  <a:txBody>
                    <a:bodyPr/>
                    <a:lstStyle/>
                    <a:p>
                      <a:pPr algn="l"/>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Disease prevention and treatment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3148664"/>
                  </a:ext>
                </a:extLst>
              </a:tr>
              <a:tr h="718079">
                <a:tc>
                  <a:txBody>
                    <a:bodyPr/>
                    <a:lstStyle/>
                    <a:p>
                      <a:pPr algn="l"/>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Water and sanitation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84199251"/>
                  </a:ext>
                </a:extLst>
              </a:tr>
              <a:tr h="718079">
                <a:tc>
                  <a:txBody>
                    <a:bodyPr/>
                    <a:lstStyle/>
                    <a:p>
                      <a:pPr algn="l"/>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Maternal and child health</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38751877"/>
                  </a:ext>
                </a:extLst>
              </a:tr>
              <a:tr h="718079">
                <a:tc>
                  <a:txBody>
                    <a:bodyPr/>
                    <a:lstStyle/>
                    <a:p>
                      <a:pPr algn="l"/>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Basic education and literacy</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7923236"/>
                  </a:ext>
                </a:extLst>
              </a:tr>
              <a:tr h="718079">
                <a:tc>
                  <a:txBody>
                    <a:bodyPr/>
                    <a:lstStyle/>
                    <a:p>
                      <a:pPr algn="l"/>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Economic and community development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90775627"/>
                  </a:ext>
                </a:extLst>
              </a:tr>
            </a:tbl>
          </a:graphicData>
        </a:graphic>
      </p:graphicFrame>
      <p:pic>
        <p:nvPicPr>
          <p:cNvPr id="15" name="Picture 14" descr="A picture containing clipart&#10;&#10;Description automatically generated">
            <a:extLst>
              <a:ext uri="{FF2B5EF4-FFF2-40B4-BE49-F238E27FC236}">
                <a16:creationId xmlns:a16="http://schemas.microsoft.com/office/drawing/2014/main" id="{D1926FC9-BAC5-4B32-81D0-39761A7156B5}"/>
              </a:ext>
            </a:extLst>
          </p:cNvPr>
          <p:cNvPicPr>
            <a:picLocks noChangeAspect="1"/>
          </p:cNvPicPr>
          <p:nvPr/>
        </p:nvPicPr>
        <p:blipFill>
          <a:blip r:embed="rId2"/>
          <a:stretch>
            <a:fillRect/>
          </a:stretch>
        </p:blipFill>
        <p:spPr>
          <a:xfrm>
            <a:off x="1143000" y="1447800"/>
            <a:ext cx="533924" cy="533924"/>
          </a:xfrm>
          <a:prstGeom prst="rect">
            <a:avLst/>
          </a:prstGeom>
        </p:spPr>
      </p:pic>
      <p:pic>
        <p:nvPicPr>
          <p:cNvPr id="17" name="Picture 16">
            <a:extLst>
              <a:ext uri="{FF2B5EF4-FFF2-40B4-BE49-F238E27FC236}">
                <a16:creationId xmlns:a16="http://schemas.microsoft.com/office/drawing/2014/main" id="{A6DBAC23-A819-4D93-939B-1353C2E44DBA}"/>
              </a:ext>
            </a:extLst>
          </p:cNvPr>
          <p:cNvPicPr>
            <a:picLocks noChangeAspect="1"/>
          </p:cNvPicPr>
          <p:nvPr/>
        </p:nvPicPr>
        <p:blipFill>
          <a:blip r:embed="rId3"/>
          <a:stretch>
            <a:fillRect/>
          </a:stretch>
        </p:blipFill>
        <p:spPr>
          <a:xfrm>
            <a:off x="1143000" y="2206706"/>
            <a:ext cx="536494" cy="536494"/>
          </a:xfrm>
          <a:prstGeom prst="rect">
            <a:avLst/>
          </a:prstGeom>
        </p:spPr>
      </p:pic>
      <p:pic>
        <p:nvPicPr>
          <p:cNvPr id="19" name="Picture 18">
            <a:extLst>
              <a:ext uri="{FF2B5EF4-FFF2-40B4-BE49-F238E27FC236}">
                <a16:creationId xmlns:a16="http://schemas.microsoft.com/office/drawing/2014/main" id="{F8BA5BFD-0E0F-4E1A-98C9-7BCCC6F4E5FA}"/>
              </a:ext>
            </a:extLst>
          </p:cNvPr>
          <p:cNvPicPr>
            <a:picLocks noChangeAspect="1"/>
          </p:cNvPicPr>
          <p:nvPr/>
        </p:nvPicPr>
        <p:blipFill>
          <a:blip r:embed="rId4"/>
          <a:stretch>
            <a:fillRect/>
          </a:stretch>
        </p:blipFill>
        <p:spPr>
          <a:xfrm>
            <a:off x="1140430" y="2925163"/>
            <a:ext cx="536494" cy="536494"/>
          </a:xfrm>
          <a:prstGeom prst="rect">
            <a:avLst/>
          </a:prstGeom>
        </p:spPr>
      </p:pic>
      <p:pic>
        <p:nvPicPr>
          <p:cNvPr id="21" name="Picture 20">
            <a:extLst>
              <a:ext uri="{FF2B5EF4-FFF2-40B4-BE49-F238E27FC236}">
                <a16:creationId xmlns:a16="http://schemas.microsoft.com/office/drawing/2014/main" id="{55EEE826-69EC-4A2B-992A-61C1B5F53A2E}"/>
              </a:ext>
            </a:extLst>
          </p:cNvPr>
          <p:cNvPicPr>
            <a:picLocks noChangeAspect="1"/>
          </p:cNvPicPr>
          <p:nvPr/>
        </p:nvPicPr>
        <p:blipFill>
          <a:blip r:embed="rId5"/>
          <a:stretch>
            <a:fillRect/>
          </a:stretch>
        </p:blipFill>
        <p:spPr>
          <a:xfrm>
            <a:off x="1140430" y="3643620"/>
            <a:ext cx="536494" cy="536494"/>
          </a:xfrm>
          <a:prstGeom prst="rect">
            <a:avLst/>
          </a:prstGeom>
        </p:spPr>
      </p:pic>
      <p:pic>
        <p:nvPicPr>
          <p:cNvPr id="23" name="Picture 22" descr="A close up of a sign&#10;&#10;Description automatically generated">
            <a:extLst>
              <a:ext uri="{FF2B5EF4-FFF2-40B4-BE49-F238E27FC236}">
                <a16:creationId xmlns:a16="http://schemas.microsoft.com/office/drawing/2014/main" id="{352E54D1-B02A-4E7B-B35B-A3F8599A27CD}"/>
              </a:ext>
            </a:extLst>
          </p:cNvPr>
          <p:cNvPicPr>
            <a:picLocks noChangeAspect="1"/>
          </p:cNvPicPr>
          <p:nvPr/>
        </p:nvPicPr>
        <p:blipFill>
          <a:blip r:embed="rId6"/>
          <a:stretch>
            <a:fillRect/>
          </a:stretch>
        </p:blipFill>
        <p:spPr>
          <a:xfrm>
            <a:off x="1140430" y="4362077"/>
            <a:ext cx="536494" cy="536494"/>
          </a:xfrm>
          <a:prstGeom prst="rect">
            <a:avLst/>
          </a:prstGeom>
        </p:spPr>
      </p:pic>
      <p:pic>
        <p:nvPicPr>
          <p:cNvPr id="25" name="Picture 24" descr="A picture containing sky, outdoor, tennis, cup&#10;&#10;Description automatically generated">
            <a:extLst>
              <a:ext uri="{FF2B5EF4-FFF2-40B4-BE49-F238E27FC236}">
                <a16:creationId xmlns:a16="http://schemas.microsoft.com/office/drawing/2014/main" id="{7AB1D144-E3FF-4FFF-A053-7B7CF7BA868B}"/>
              </a:ext>
            </a:extLst>
          </p:cNvPr>
          <p:cNvPicPr>
            <a:picLocks noChangeAspect="1"/>
          </p:cNvPicPr>
          <p:nvPr/>
        </p:nvPicPr>
        <p:blipFill>
          <a:blip r:embed="rId7"/>
          <a:stretch>
            <a:fillRect/>
          </a:stretch>
        </p:blipFill>
        <p:spPr>
          <a:xfrm>
            <a:off x="1140430" y="5055669"/>
            <a:ext cx="554784" cy="560881"/>
          </a:xfrm>
          <a:prstGeom prst="rect">
            <a:avLst/>
          </a:prstGeom>
        </p:spPr>
      </p:pic>
    </p:spTree>
    <p:extLst>
      <p:ext uri="{BB962C8B-B14F-4D97-AF65-F5344CB8AC3E}">
        <p14:creationId xmlns:p14="http://schemas.microsoft.com/office/powerpoint/2010/main" val="902988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p:txBody>
          <a:bodyPr/>
          <a:lstStyle/>
          <a:p>
            <a:pPr eaLnBrk="1" hangingPunct="1"/>
            <a:r>
              <a:rPr lang="en-US" altLang="en-US" dirty="0"/>
              <a:t>District Grant Process</a:t>
            </a:r>
          </a:p>
        </p:txBody>
      </p:sp>
      <p:sp>
        <p:nvSpPr>
          <p:cNvPr id="4" name="Rectangle 7"/>
          <p:cNvSpPr>
            <a:spLocks noGrp="1" noChangeArrowheads="1"/>
          </p:cNvSpPr>
          <p:nvPr>
            <p:ph type="sldNum" sz="quarter" idx="10"/>
          </p:nvPr>
        </p:nvSpPr>
        <p:spPr>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21979D4E-87E9-4316-BB76-D31F25F6F94C}" type="slidenum">
              <a:rPr kumimoji="0" lang="en-US" altLang="en-US" sz="1800" b="0" i="0" u="none" strike="noStrike" kern="0" cap="none" spc="0" normalizeH="0" baseline="0" noProof="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18</a:t>
            </a:fld>
            <a:endParaRPr kumimoji="0" lang="en-US" altLang="en-US" sz="1800" b="0" i="0" u="none" strike="noStrike" kern="0" cap="none" spc="0" normalizeH="0" baseline="0" noProof="0">
              <a:ln>
                <a:noFill/>
              </a:ln>
              <a:solidFill>
                <a:sysClr val="windowText" lastClr="000000"/>
              </a:solidFill>
              <a:effectLst/>
              <a:uLnTx/>
              <a:uFillTx/>
            </a:endParaRPr>
          </a:p>
        </p:txBody>
      </p:sp>
      <p:pic>
        <p:nvPicPr>
          <p:cNvPr id="8" name="Picture 7">
            <a:extLst>
              <a:ext uri="{FF2B5EF4-FFF2-40B4-BE49-F238E27FC236}">
                <a16:creationId xmlns:a16="http://schemas.microsoft.com/office/drawing/2014/main" id="{A38DEE9B-C936-40B4-8EA4-937E2F05EA4D}"/>
              </a:ext>
            </a:extLst>
          </p:cNvPr>
          <p:cNvPicPr>
            <a:picLocks noChangeAspect="1"/>
          </p:cNvPicPr>
          <p:nvPr/>
        </p:nvPicPr>
        <p:blipFill>
          <a:blip r:embed="rId3"/>
          <a:stretch>
            <a:fillRect/>
          </a:stretch>
        </p:blipFill>
        <p:spPr>
          <a:xfrm>
            <a:off x="552450" y="1101827"/>
            <a:ext cx="8058150" cy="4917973"/>
          </a:xfrm>
          <a:prstGeom prst="rect">
            <a:avLst/>
          </a:prstGeom>
        </p:spPr>
      </p:pic>
    </p:spTree>
    <p:extLst>
      <p:ext uri="{BB962C8B-B14F-4D97-AF65-F5344CB8AC3E}">
        <p14:creationId xmlns:p14="http://schemas.microsoft.com/office/powerpoint/2010/main" val="368496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latin typeface="Arial Narrow" pitchFamily="34" charset="0"/>
              </a:rPr>
              <a:t>Rotarian Action Group for Peace: PeaceHUB map</a:t>
            </a:r>
          </a:p>
        </p:txBody>
      </p:sp>
      <p:sp>
        <p:nvSpPr>
          <p:cNvPr id="6" name="TextBox 5"/>
          <p:cNvSpPr txBox="1"/>
          <p:nvPr/>
        </p:nvSpPr>
        <p:spPr>
          <a:xfrm>
            <a:off x="701458" y="1295400"/>
            <a:ext cx="7985342" cy="1643527"/>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1800" b="0" i="0" u="none" strike="noStrike" kern="0" cap="none" spc="0" normalizeH="0" baseline="0" noProof="0" dirty="0">
                <a:ln>
                  <a:noFill/>
                </a:ln>
                <a:solidFill>
                  <a:srgbClr val="00246C"/>
                </a:solidFill>
                <a:effectLst/>
                <a:uLnTx/>
                <a:uFillTx/>
                <a:latin typeface="Arial Narrow" panose="020B0606020202030204" pitchFamily="34" charset="0"/>
                <a:ea typeface="+mn-ea"/>
                <a:cs typeface="Arial" panose="020B0604020202020204" pitchFamily="34" charset="0"/>
              </a:rPr>
              <a:t>Rotarian Action Group for Peace</a:t>
            </a:r>
          </a:p>
          <a:p>
            <a:pPr marL="0" marR="0" lvl="0" indent="0" algn="l" defTabSz="457200" rtl="0" eaLnBrk="1" fontAlgn="auto" latinLnBrk="0" hangingPunct="1">
              <a:lnSpc>
                <a:spcPct val="100000"/>
              </a:lnSpc>
              <a:spcBef>
                <a:spcPct val="20000"/>
              </a:spcBef>
              <a:spcAft>
                <a:spcPts val="0"/>
              </a:spcAft>
              <a:buClrTx/>
              <a:buSzTx/>
              <a:buFontTx/>
              <a:buNone/>
              <a:tabLst/>
              <a:defRPr/>
            </a:pPr>
            <a:r>
              <a:rPr kumimoji="0" lang="en-US" sz="1800" b="0" i="0" u="none" strike="noStrike" kern="0" cap="none" spc="0" normalizeH="0" baseline="0" noProof="0" dirty="0">
                <a:ln>
                  <a:noFill/>
                </a:ln>
                <a:solidFill>
                  <a:srgbClr val="00246C"/>
                </a:solidFill>
                <a:effectLst/>
                <a:uLnTx/>
                <a:uFillTx/>
                <a:latin typeface="Arial Narrow" panose="020B0606020202030204" pitchFamily="34" charset="0"/>
                <a:ea typeface="+mn-ea"/>
                <a:cs typeface="Arial" panose="020B0604020202020204" pitchFamily="34" charset="0"/>
              </a:rPr>
              <a:t>	Mission: Serve as a resource to Rotarians, Rotary clubs, </a:t>
            </a:r>
          </a:p>
          <a:p>
            <a:pPr marL="0" marR="0" lvl="1" indent="0" algn="l" defTabSz="457200" rtl="0" eaLnBrk="1" fontAlgn="auto" latinLnBrk="0" hangingPunct="1">
              <a:lnSpc>
                <a:spcPct val="100000"/>
              </a:lnSpc>
              <a:spcBef>
                <a:spcPct val="20000"/>
              </a:spcBef>
              <a:spcAft>
                <a:spcPts val="0"/>
              </a:spcAft>
              <a:buClrTx/>
              <a:buSzTx/>
              <a:buFontTx/>
              <a:buNone/>
              <a:tabLst/>
              <a:defRPr/>
            </a:pPr>
            <a:r>
              <a:rPr kumimoji="0" lang="en-US" sz="1800" b="0" i="0" u="none" strike="noStrike" kern="0" cap="none" spc="0" normalizeH="0" baseline="0" noProof="0" dirty="0">
                <a:ln>
                  <a:noFill/>
                </a:ln>
                <a:solidFill>
                  <a:srgbClr val="00246C"/>
                </a:solidFill>
                <a:effectLst/>
                <a:uLnTx/>
                <a:uFillTx/>
                <a:latin typeface="Arial Narrow" panose="020B0606020202030204" pitchFamily="34" charset="0"/>
                <a:ea typeface="+mn-ea"/>
                <a:cs typeface="Arial" panose="020B0604020202020204" pitchFamily="34" charset="0"/>
              </a:rPr>
              <a:t>and districts by supporting the peace work of Rotarians worldwide.</a:t>
            </a:r>
          </a:p>
          <a:p>
            <a:pPr marL="0" marR="0" lvl="1" indent="0" algn="l" defTabSz="457200" rtl="0" eaLnBrk="1" fontAlgn="auto" latinLnBrk="0" hangingPunct="1">
              <a:lnSpc>
                <a:spcPct val="100000"/>
              </a:lnSpc>
              <a:spcBef>
                <a:spcPct val="20000"/>
              </a:spcBef>
              <a:spcAft>
                <a:spcPts val="0"/>
              </a:spcAft>
              <a:buClrTx/>
              <a:buSzTx/>
              <a:buFontTx/>
              <a:buNone/>
              <a:tabLst/>
              <a:defRPr/>
            </a:pPr>
            <a:r>
              <a:rPr kumimoji="0" lang="en-US" sz="1800" b="0" i="0" u="none" strike="noStrike" kern="0" cap="none" spc="0" normalizeH="0" baseline="0" noProof="0" dirty="0">
                <a:ln>
                  <a:noFill/>
                </a:ln>
                <a:solidFill>
                  <a:srgbClr val="00246C"/>
                </a:solidFill>
                <a:effectLst/>
                <a:uLnTx/>
                <a:uFillTx/>
                <a:latin typeface="Arial Narrow" panose="020B0606020202030204" pitchFamily="34" charset="0"/>
                <a:ea typeface="+mn-ea"/>
                <a:cs typeface="Arial" panose="020B0604020202020204" pitchFamily="34" charset="0"/>
                <a:hlinkClick r:id="rId3"/>
              </a:rPr>
              <a:t>www.Rotarianactiongroupforpeace.org</a:t>
            </a:r>
            <a:endParaRPr kumimoji="0" lang="en-US" sz="1800" b="0" i="0" u="none" strike="noStrike" kern="0" cap="none" spc="0" normalizeH="0" baseline="0" noProof="0" dirty="0">
              <a:ln>
                <a:noFill/>
              </a:ln>
              <a:solidFill>
                <a:srgbClr val="00246C"/>
              </a:solidFill>
              <a:effectLst/>
              <a:uLnTx/>
              <a:uFillTx/>
              <a:latin typeface="Arial Narrow" panose="020B060602020203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Arial Narrow" pitchFamily="34" charset="0"/>
              <a:ea typeface="+mn-ea"/>
              <a:cs typeface="Arial" panose="020B0604020202020204" pitchFamily="34" charset="0"/>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3048000"/>
            <a:ext cx="7237628" cy="2896540"/>
          </a:xfrm>
          <a:prstGeom prst="rect">
            <a:avLst/>
          </a:prstGeom>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2828" y="1295400"/>
            <a:ext cx="1219200"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7357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Setting the scene</a:t>
            </a:r>
          </a:p>
        </p:txBody>
      </p:sp>
    </p:spTree>
    <p:extLst>
      <p:ext uri="{BB962C8B-B14F-4D97-AF65-F5344CB8AC3E}">
        <p14:creationId xmlns:p14="http://schemas.microsoft.com/office/powerpoint/2010/main" val="34279440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Giving to our own charity</a:t>
            </a:r>
          </a:p>
        </p:txBody>
      </p:sp>
      <p:sp>
        <p:nvSpPr>
          <p:cNvPr id="4" name="Slide Number Placeholder 3"/>
          <p:cNvSpPr>
            <a:spLocks noGrp="1"/>
          </p:cNvSpPr>
          <p:nvPr>
            <p:ph type="sldNum" sz="quarter" idx="10"/>
          </p:nvPr>
        </p:nvSpPr>
        <p:spPr>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fld id="{CFD35DA8-0420-4EAB-8744-160CF11CB095}" type="slidenum">
              <a:rPr kumimoji="0" lang="en-US" altLang="en-US" sz="18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ctr" defTabSz="914400" rtl="0" eaLnBrk="0" fontAlgn="base" latinLnBrk="0" hangingPunct="0">
                <a:lnSpc>
                  <a:spcPct val="100000"/>
                </a:lnSpc>
                <a:spcBef>
                  <a:spcPct val="0"/>
                </a:spcBef>
                <a:spcAft>
                  <a:spcPct val="0"/>
                </a:spcAft>
                <a:buClrTx/>
                <a:buSzTx/>
                <a:buFontTx/>
                <a:buNone/>
                <a:tabLst/>
                <a:defRPr/>
              </a:pPr>
              <a:t>20</a:t>
            </a:fld>
            <a:endParaRPr kumimoji="0" lang="en-US" altLang="en-US" sz="18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3" name="Oval 2">
            <a:extLst>
              <a:ext uri="{FF2B5EF4-FFF2-40B4-BE49-F238E27FC236}">
                <a16:creationId xmlns:a16="http://schemas.microsoft.com/office/drawing/2014/main" id="{70F15798-DCE0-4CC4-8CEB-7EDEFF706D81}"/>
              </a:ext>
            </a:extLst>
          </p:cNvPr>
          <p:cNvSpPr/>
          <p:nvPr/>
        </p:nvSpPr>
        <p:spPr>
          <a:xfrm>
            <a:off x="5998396" y="2149549"/>
            <a:ext cx="2667000" cy="1600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It depends…</a:t>
            </a:r>
          </a:p>
        </p:txBody>
      </p:sp>
      <p:sp>
        <p:nvSpPr>
          <p:cNvPr id="5" name="Oval 4">
            <a:extLst>
              <a:ext uri="{FF2B5EF4-FFF2-40B4-BE49-F238E27FC236}">
                <a16:creationId xmlns:a16="http://schemas.microsoft.com/office/drawing/2014/main" id="{05DBFCBA-6D71-41CF-A957-68BC8E5A0682}"/>
              </a:ext>
            </a:extLst>
          </p:cNvPr>
          <p:cNvSpPr/>
          <p:nvPr/>
        </p:nvSpPr>
        <p:spPr>
          <a:xfrm>
            <a:off x="514564" y="2168385"/>
            <a:ext cx="2133600" cy="1447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New DDF each year</a:t>
            </a:r>
          </a:p>
        </p:txBody>
      </p:sp>
      <p:sp>
        <p:nvSpPr>
          <p:cNvPr id="7" name="Oval 6">
            <a:extLst>
              <a:ext uri="{FF2B5EF4-FFF2-40B4-BE49-F238E27FC236}">
                <a16:creationId xmlns:a16="http://schemas.microsoft.com/office/drawing/2014/main" id="{6A4243FD-E04B-4A8E-AB89-AC4E635EB45F}"/>
              </a:ext>
            </a:extLst>
          </p:cNvPr>
          <p:cNvSpPr/>
          <p:nvPr/>
        </p:nvSpPr>
        <p:spPr>
          <a:xfrm>
            <a:off x="304800" y="4086685"/>
            <a:ext cx="2590800" cy="1600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The size of the District Grant</a:t>
            </a:r>
          </a:p>
        </p:txBody>
      </p:sp>
      <p:sp>
        <p:nvSpPr>
          <p:cNvPr id="8" name="Oval 7">
            <a:extLst>
              <a:ext uri="{FF2B5EF4-FFF2-40B4-BE49-F238E27FC236}">
                <a16:creationId xmlns:a16="http://schemas.microsoft.com/office/drawing/2014/main" id="{76C71673-7B58-49EE-9F48-410540C0F3ED}"/>
              </a:ext>
            </a:extLst>
          </p:cNvPr>
          <p:cNvSpPr/>
          <p:nvPr/>
        </p:nvSpPr>
        <p:spPr>
          <a:xfrm>
            <a:off x="3178996" y="1311379"/>
            <a:ext cx="2590800" cy="1600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The projects we can fund</a:t>
            </a:r>
          </a:p>
        </p:txBody>
      </p:sp>
      <p:sp>
        <p:nvSpPr>
          <p:cNvPr id="9" name="Oval 8">
            <a:extLst>
              <a:ext uri="{FF2B5EF4-FFF2-40B4-BE49-F238E27FC236}">
                <a16:creationId xmlns:a16="http://schemas.microsoft.com/office/drawing/2014/main" id="{9B900B77-7F3E-4BF0-BACB-ECE76EC02D98}"/>
              </a:ext>
            </a:extLst>
          </p:cNvPr>
          <p:cNvSpPr/>
          <p:nvPr/>
        </p:nvSpPr>
        <p:spPr>
          <a:xfrm>
            <a:off x="3293296" y="3242229"/>
            <a:ext cx="2590800" cy="1600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The Good we can Do</a:t>
            </a:r>
          </a:p>
        </p:txBody>
      </p:sp>
      <p:sp>
        <p:nvSpPr>
          <p:cNvPr id="10" name="Oval 9">
            <a:extLst>
              <a:ext uri="{FF2B5EF4-FFF2-40B4-BE49-F238E27FC236}">
                <a16:creationId xmlns:a16="http://schemas.microsoft.com/office/drawing/2014/main" id="{CA145DE8-0D97-420A-802D-3E689D83E9DF}"/>
              </a:ext>
            </a:extLst>
          </p:cNvPr>
          <p:cNvSpPr/>
          <p:nvPr/>
        </p:nvSpPr>
        <p:spPr>
          <a:xfrm>
            <a:off x="6172200" y="4191000"/>
            <a:ext cx="2667000" cy="1600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On your support for our charity</a:t>
            </a:r>
          </a:p>
        </p:txBody>
      </p:sp>
    </p:spTree>
    <p:extLst>
      <p:ext uri="{BB962C8B-B14F-4D97-AF65-F5344CB8AC3E}">
        <p14:creationId xmlns:p14="http://schemas.microsoft.com/office/powerpoint/2010/main" val="3316007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Giving to our own charity</a:t>
            </a:r>
          </a:p>
        </p:txBody>
      </p:sp>
      <p:sp>
        <p:nvSpPr>
          <p:cNvPr id="4" name="Slide Number Placeholder 3"/>
          <p:cNvSpPr>
            <a:spLocks noGrp="1"/>
          </p:cNvSpPr>
          <p:nvPr>
            <p:ph type="sldNum" sz="quarter" idx="10"/>
          </p:nvPr>
        </p:nvSpPr>
        <p:spPr>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fld id="{CFD35DA8-0420-4EAB-8744-160CF11CB095}" type="slidenum">
              <a:rPr kumimoji="0" lang="en-US" altLang="en-US" sz="18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ctr" defTabSz="914400" rtl="0" eaLnBrk="0" fontAlgn="base" latinLnBrk="0" hangingPunct="0">
                <a:lnSpc>
                  <a:spcPct val="100000"/>
                </a:lnSpc>
                <a:spcBef>
                  <a:spcPct val="0"/>
                </a:spcBef>
                <a:spcAft>
                  <a:spcPct val="0"/>
                </a:spcAft>
                <a:buClrTx/>
                <a:buSzTx/>
                <a:buFontTx/>
                <a:buNone/>
                <a:tabLst/>
                <a:defRPr/>
              </a:pPr>
              <a:t>21</a:t>
            </a:fld>
            <a:endParaRPr kumimoji="0" lang="en-US" altLang="en-US" sz="18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6" name="Content Placeholder 2">
            <a:extLst>
              <a:ext uri="{FF2B5EF4-FFF2-40B4-BE49-F238E27FC236}">
                <a16:creationId xmlns:a16="http://schemas.microsoft.com/office/drawing/2014/main" id="{A0EC3F9E-B369-4645-B692-E20276B85F3D}"/>
              </a:ext>
            </a:extLst>
          </p:cNvPr>
          <p:cNvSpPr txBox="1">
            <a:spLocks/>
          </p:cNvSpPr>
          <p:nvPr/>
        </p:nvSpPr>
        <p:spPr bwMode="auto">
          <a:xfrm>
            <a:off x="406403" y="2924291"/>
            <a:ext cx="4264025" cy="158100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0" anchor="t" anchorCtr="0" compatLnSpc="1">
            <a:prstTxWarp prst="textNoShape">
              <a:avLst/>
            </a:prstTxWarp>
            <a:noAutofit/>
          </a:bodyPr>
          <a:lstStyle>
            <a:lvl1pPr marL="342900" indent="-342900" algn="l" defTabSz="457200" rtl="0" eaLnBrk="1" latinLnBrk="0" hangingPunct="1">
              <a:spcBef>
                <a:spcPct val="20000"/>
              </a:spcBef>
              <a:buFont typeface="Arial"/>
              <a:buChar char="•"/>
              <a:defRPr sz="3200" kern="1200">
                <a:solidFill>
                  <a:srgbClr val="17458F"/>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17458F"/>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17458F"/>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17458F"/>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17458F"/>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Arial" pitchFamily="34" charset="0"/>
              <a:buNone/>
            </a:pPr>
            <a:r>
              <a:rPr lang="en-US" altLang="en-US" sz="2800" b="1" dirty="0">
                <a:solidFill>
                  <a:schemeClr val="bg1"/>
                </a:solidFill>
                <a:effectLst>
                  <a:outerShdw blurRad="50800" dist="38100" dir="2700000" algn="tl" rotWithShape="0">
                    <a:prstClr val="black">
                      <a:alpha val="40000"/>
                    </a:prstClr>
                  </a:outerShdw>
                </a:effectLst>
                <a:latin typeface="Arial Narrow"/>
                <a:ea typeface="ＭＳ Ｐゴシック" pitchFamily="34" charset="-128"/>
              </a:rPr>
              <a:t>We should not live for ourselves alone, but for the joy in doing good for others</a:t>
            </a:r>
          </a:p>
          <a:p>
            <a:pPr marL="777240" indent="0">
              <a:spcBef>
                <a:spcPts val="0"/>
              </a:spcBef>
              <a:buFont typeface="Arial" pitchFamily="34" charset="0"/>
              <a:buNone/>
            </a:pPr>
            <a:r>
              <a:rPr lang="en-US" altLang="en-US" sz="2800" b="1" dirty="0">
                <a:solidFill>
                  <a:schemeClr val="bg1"/>
                </a:solidFill>
                <a:effectLst>
                  <a:outerShdw blurRad="50800" dist="38100" dir="2700000" algn="tl" rotWithShape="0">
                    <a:prstClr val="black">
                      <a:alpha val="40000"/>
                    </a:prstClr>
                  </a:outerShdw>
                </a:effectLst>
                <a:latin typeface="Arial Narrow"/>
                <a:ea typeface="ＭＳ Ｐゴシック" pitchFamily="34" charset="-128"/>
              </a:rPr>
              <a:t> — Arch </a:t>
            </a:r>
            <a:r>
              <a:rPr lang="en-US" altLang="en-US" sz="2800" b="1" dirty="0" err="1">
                <a:solidFill>
                  <a:schemeClr val="bg1"/>
                </a:solidFill>
                <a:effectLst>
                  <a:outerShdw blurRad="50800" dist="38100" dir="2700000" algn="tl" rotWithShape="0">
                    <a:prstClr val="black">
                      <a:alpha val="40000"/>
                    </a:prstClr>
                  </a:outerShdw>
                </a:effectLst>
                <a:latin typeface="Arial Narrow"/>
                <a:ea typeface="ＭＳ Ｐゴシック" pitchFamily="34" charset="-128"/>
              </a:rPr>
              <a:t>Klumph</a:t>
            </a:r>
            <a:r>
              <a:rPr lang="en-US" altLang="en-US" sz="2800" b="1" dirty="0">
                <a:solidFill>
                  <a:schemeClr val="bg1"/>
                </a:solidFill>
                <a:effectLst>
                  <a:outerShdw blurRad="50800" dist="38100" dir="2700000" algn="tl" rotWithShape="0">
                    <a:prstClr val="black">
                      <a:alpha val="40000"/>
                    </a:prstClr>
                  </a:outerShdw>
                </a:effectLst>
                <a:latin typeface="Arial Narrow"/>
                <a:ea typeface="ＭＳ Ｐゴシック" pitchFamily="34" charset="-128"/>
              </a:rPr>
              <a:t>, 1929</a:t>
            </a:r>
          </a:p>
          <a:p>
            <a:pPr marL="0" indent="0">
              <a:spcBef>
                <a:spcPts val="0"/>
              </a:spcBef>
              <a:buFont typeface="Arial" pitchFamily="34" charset="0"/>
              <a:buNone/>
            </a:pPr>
            <a:endParaRPr lang="en-US" altLang="en-US" sz="2800" b="1" dirty="0">
              <a:solidFill>
                <a:schemeClr val="bg1"/>
              </a:solidFill>
              <a:effectLst>
                <a:outerShdw blurRad="50800" dist="38100" dir="2700000" algn="tl" rotWithShape="0">
                  <a:prstClr val="black">
                    <a:alpha val="40000"/>
                  </a:prstClr>
                </a:outerShdw>
              </a:effectLst>
              <a:latin typeface="Arial Narrow"/>
              <a:ea typeface="ＭＳ Ｐゴシック" pitchFamily="34" charset="-128"/>
            </a:endParaRPr>
          </a:p>
        </p:txBody>
      </p:sp>
      <p:pic>
        <p:nvPicPr>
          <p:cNvPr id="13" name="Content Placeholder 3" descr="Slide 43 20110216_HT_042.jpg">
            <a:extLst>
              <a:ext uri="{FF2B5EF4-FFF2-40B4-BE49-F238E27FC236}">
                <a16:creationId xmlns:a16="http://schemas.microsoft.com/office/drawing/2014/main" id="{51A548DF-44FB-4AF9-9400-6C28C88F6D8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788370" y="0"/>
            <a:ext cx="4355630" cy="3472290"/>
          </a:xfrm>
          <a:prstGeom prst="rect">
            <a:avLst/>
          </a:prstGeom>
        </p:spPr>
      </p:pic>
      <p:pic>
        <p:nvPicPr>
          <p:cNvPr id="15" name="Content Placeholder 27">
            <a:extLst>
              <a:ext uri="{FF2B5EF4-FFF2-40B4-BE49-F238E27FC236}">
                <a16:creationId xmlns:a16="http://schemas.microsoft.com/office/drawing/2014/main" id="{608CA5C2-A6F7-4B42-B72D-FDE2085B1F2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569"/>
          <a:stretch/>
        </p:blipFill>
        <p:spPr>
          <a:xfrm>
            <a:off x="0" y="1"/>
            <a:ext cx="2624667" cy="2682323"/>
          </a:xfrm>
          <a:prstGeom prst="rect">
            <a:avLst/>
          </a:prstGeom>
          <a:ln w="19050" cmpd="sng">
            <a:noFill/>
          </a:ln>
        </p:spPr>
      </p:pic>
      <p:pic>
        <p:nvPicPr>
          <p:cNvPr id="17" name="Content Placeholder 17">
            <a:extLst>
              <a:ext uri="{FF2B5EF4-FFF2-40B4-BE49-F238E27FC236}">
                <a16:creationId xmlns:a16="http://schemas.microsoft.com/office/drawing/2014/main" id="{E1294115-EB1F-47BE-94E9-498F48BB6E3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80498" y="0"/>
            <a:ext cx="2198162" cy="2673856"/>
          </a:xfrm>
          <a:prstGeom prst="rect">
            <a:avLst/>
          </a:prstGeom>
          <a:ln w="19050" cmpd="sng">
            <a:noFill/>
          </a:ln>
        </p:spPr>
      </p:pic>
      <p:pic>
        <p:nvPicPr>
          <p:cNvPr id="19" name="Content Placeholder 17">
            <a:extLst>
              <a:ext uri="{FF2B5EF4-FFF2-40B4-BE49-F238E27FC236}">
                <a16:creationId xmlns:a16="http://schemas.microsoft.com/office/drawing/2014/main" id="{F578F9E8-CF0B-4C8F-90F3-A483D707F66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 y="4956847"/>
            <a:ext cx="4816884" cy="2243744"/>
          </a:xfrm>
          <a:prstGeom prst="rect">
            <a:avLst/>
          </a:prstGeom>
          <a:ln w="12700" cmpd="sng">
            <a:noFill/>
          </a:ln>
        </p:spPr>
      </p:pic>
      <p:pic>
        <p:nvPicPr>
          <p:cNvPr id="21" name="Content Placeholder 17">
            <a:extLst>
              <a:ext uri="{FF2B5EF4-FFF2-40B4-BE49-F238E27FC236}">
                <a16:creationId xmlns:a16="http://schemas.microsoft.com/office/drawing/2014/main" id="{64FC6D25-A127-4088-9C83-BBCBCE96D62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788370" y="2673854"/>
            <a:ext cx="4355630" cy="4526737"/>
          </a:xfrm>
          <a:prstGeom prst="rect">
            <a:avLst/>
          </a:prstGeom>
          <a:ln w="19050" cmpd="sng">
            <a:noFill/>
          </a:ln>
        </p:spPr>
      </p:pic>
    </p:spTree>
    <p:extLst>
      <p:ext uri="{BB962C8B-B14F-4D97-AF65-F5344CB8AC3E}">
        <p14:creationId xmlns:p14="http://schemas.microsoft.com/office/powerpoint/2010/main" val="39449656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GB" sz="2800" dirty="0"/>
              <a:t>Rotary.org for Rotary Club Central reports and the Grants </a:t>
            </a:r>
            <a:r>
              <a:rPr lang="en-GB" sz="2800" dirty="0" err="1"/>
              <a:t>Center</a:t>
            </a:r>
            <a:r>
              <a:rPr lang="en-GB" sz="2800" dirty="0"/>
              <a:t>.</a:t>
            </a:r>
          </a:p>
          <a:p>
            <a:pPr marL="0" indent="0">
              <a:buNone/>
            </a:pPr>
            <a:endParaRPr lang="en-GB" sz="2800" dirty="0"/>
          </a:p>
          <a:p>
            <a:r>
              <a:rPr lang="en-GB" sz="2800" dirty="0"/>
              <a:t>Updates via Newsletters and on </a:t>
            </a:r>
            <a:r>
              <a:rPr lang="en-GB" sz="2800" dirty="0">
                <a:hlinkClick r:id="rId2"/>
              </a:rPr>
              <a:t>http://foundation.rotary1060.org.uk</a:t>
            </a:r>
            <a:endParaRPr lang="en-GB" sz="2800" dirty="0"/>
          </a:p>
          <a:p>
            <a:endParaRPr lang="en-GB" sz="2800" dirty="0"/>
          </a:p>
          <a:p>
            <a:r>
              <a:rPr lang="en-GB" sz="2800" dirty="0"/>
              <a:t>Consider donating to Foundation to make funding available for future projects</a:t>
            </a:r>
          </a:p>
          <a:p>
            <a:pPr lvl="1"/>
            <a:r>
              <a:rPr lang="en-GB" sz="2400" dirty="0"/>
              <a:t>Please don’t leave it to the end of the Rotary year </a:t>
            </a:r>
            <a:r>
              <a:rPr lang="en-GB" sz="2400" dirty="0">
                <a:sym typeface="Wingdings" panose="05000000000000000000" pitchFamily="2" charset="2"/>
              </a:rPr>
              <a:t></a:t>
            </a:r>
            <a:endParaRPr lang="en-GB" sz="2400" dirty="0"/>
          </a:p>
        </p:txBody>
      </p:sp>
      <p:sp>
        <p:nvSpPr>
          <p:cNvPr id="2" name="Title 1"/>
          <p:cNvSpPr>
            <a:spLocks noGrp="1"/>
          </p:cNvSpPr>
          <p:nvPr>
            <p:ph type="title"/>
          </p:nvPr>
        </p:nvSpPr>
        <p:spPr/>
        <p:txBody>
          <a:bodyPr/>
          <a:lstStyle/>
          <a:p>
            <a:r>
              <a:rPr lang="en-GB" dirty="0"/>
              <a:t>Further information</a:t>
            </a:r>
          </a:p>
        </p:txBody>
      </p:sp>
      <p:sp>
        <p:nvSpPr>
          <p:cNvPr id="4" name="Slide Number Placeholder 3"/>
          <p:cNvSpPr>
            <a:spLocks noGrp="1"/>
          </p:cNvSpPr>
          <p:nvPr>
            <p:ph type="sldNum" sz="quarter" idx="10"/>
          </p:nvPr>
        </p:nvSpPr>
        <p:spPr>
          <a:prstGeom prst="rect">
            <a:avLst/>
          </a:prstGeom>
        </p:spPr>
        <p:txBody>
          <a:bodyPr/>
          <a:lstStyle/>
          <a:p>
            <a:fld id="{CFD35DA8-0420-4EAB-8744-160CF11CB095}" type="slidenum">
              <a:rPr lang="en-US" altLang="en-US" smtClean="0"/>
              <a:pPr/>
              <a:t>22</a:t>
            </a:fld>
            <a:endParaRPr lang="en-US" altLang="en-US"/>
          </a:p>
        </p:txBody>
      </p:sp>
    </p:spTree>
    <p:extLst>
      <p:ext uri="{BB962C8B-B14F-4D97-AF65-F5344CB8AC3E}">
        <p14:creationId xmlns:p14="http://schemas.microsoft.com/office/powerpoint/2010/main" val="2226076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p:txBody>
          <a:bodyPr>
            <a:normAutofit/>
          </a:bodyPr>
          <a:lstStyle/>
          <a:p>
            <a:r>
              <a:rPr lang="en-GB" dirty="0"/>
              <a:t>How did it all start?</a:t>
            </a:r>
          </a:p>
        </p:txBody>
      </p:sp>
      <p:sp>
        <p:nvSpPr>
          <p:cNvPr id="4" name="Content Placeholder 3">
            <a:extLst>
              <a:ext uri="{FF2B5EF4-FFF2-40B4-BE49-F238E27FC236}">
                <a16:creationId xmlns:a16="http://schemas.microsoft.com/office/drawing/2014/main" id="{FDE07093-AAAD-40A5-9569-D66E0188B546}"/>
              </a:ext>
            </a:extLst>
          </p:cNvPr>
          <p:cNvSpPr>
            <a:spLocks noGrp="1"/>
          </p:cNvSpPr>
          <p:nvPr>
            <p:ph idx="1"/>
          </p:nvPr>
        </p:nvSpPr>
        <p:spPr>
          <a:xfrm>
            <a:off x="628650" y="1308299"/>
            <a:ext cx="3880289" cy="4640981"/>
          </a:xfrm>
        </p:spPr>
        <p:txBody>
          <a:bodyPr>
            <a:normAutofit/>
          </a:bodyPr>
          <a:lstStyle/>
          <a:p>
            <a:pPr>
              <a:lnSpc>
                <a:spcPct val="90000"/>
              </a:lnSpc>
            </a:pPr>
            <a:r>
              <a:rPr lang="en-GB" sz="2000" dirty="0"/>
              <a:t>1917</a:t>
            </a:r>
          </a:p>
          <a:p>
            <a:pPr lvl="1">
              <a:lnSpc>
                <a:spcPct val="90000"/>
              </a:lnSpc>
            </a:pPr>
            <a:r>
              <a:rPr lang="en-GB" sz="2000" dirty="0"/>
              <a:t>Rotary International President Arch </a:t>
            </a:r>
            <a:r>
              <a:rPr lang="en-GB" sz="2000" dirty="0" err="1"/>
              <a:t>Klumph</a:t>
            </a:r>
            <a:r>
              <a:rPr lang="en-GB" sz="2000" dirty="0"/>
              <a:t> proposes an endowment for doing good</a:t>
            </a:r>
          </a:p>
          <a:p>
            <a:pPr>
              <a:lnSpc>
                <a:spcPct val="90000"/>
              </a:lnSpc>
            </a:pPr>
            <a:r>
              <a:rPr lang="en-GB" sz="2000" dirty="0"/>
              <a:t>1928</a:t>
            </a:r>
          </a:p>
          <a:p>
            <a:pPr lvl="1">
              <a:lnSpc>
                <a:spcPct val="90000"/>
              </a:lnSpc>
            </a:pPr>
            <a:r>
              <a:rPr lang="en-GB" sz="2000" dirty="0"/>
              <a:t>Formally named The Rotary Foundation</a:t>
            </a:r>
          </a:p>
          <a:p>
            <a:pPr>
              <a:lnSpc>
                <a:spcPct val="90000"/>
              </a:lnSpc>
            </a:pPr>
            <a:r>
              <a:rPr lang="en-GB" sz="2000" dirty="0"/>
              <a:t>1947</a:t>
            </a:r>
          </a:p>
          <a:p>
            <a:pPr lvl="1">
              <a:lnSpc>
                <a:spcPct val="90000"/>
              </a:lnSpc>
            </a:pPr>
            <a:r>
              <a:rPr lang="en-GB" sz="2000" dirty="0"/>
              <a:t>Paul Harris dies and Rotary sends out a telegram passing on his desire for donations to the Foundation in lieu of flowers…</a:t>
            </a:r>
          </a:p>
        </p:txBody>
      </p:sp>
      <p:sp>
        <p:nvSpPr>
          <p:cNvPr id="5" name="Slide Number Placeholder 4">
            <a:extLst>
              <a:ext uri="{FF2B5EF4-FFF2-40B4-BE49-F238E27FC236}">
                <a16:creationId xmlns:a16="http://schemas.microsoft.com/office/drawing/2014/main" id="{ABFEC668-20CC-4174-9573-7C49B737A911}"/>
              </a:ext>
            </a:extLst>
          </p:cNvPr>
          <p:cNvSpPr>
            <a:spLocks noGrp="1"/>
          </p:cNvSpPr>
          <p:nvPr>
            <p:ph type="sldNum" sz="quarter" idx="12"/>
          </p:nvPr>
        </p:nvSpPr>
        <p:spPr/>
        <p:txBody>
          <a:bodyPr anchor="ctr">
            <a:normAutofit fontScale="92500" lnSpcReduction="20000"/>
          </a:bodyPr>
          <a:lstStyle/>
          <a:p>
            <a:pPr>
              <a:spcAft>
                <a:spcPts val="600"/>
              </a:spcAft>
            </a:pPr>
            <a:fld id="{3E767AA5-690E-4F75-9135-9559C85281EE}" type="slidenum">
              <a:rPr lang="en-GB" smtClean="0"/>
              <a:pPr>
                <a:spcAft>
                  <a:spcPts val="600"/>
                </a:spcAft>
              </a:pPr>
              <a:t>3</a:t>
            </a:fld>
            <a:endParaRPr lang="en-GB"/>
          </a:p>
        </p:txBody>
      </p:sp>
      <p:pic>
        <p:nvPicPr>
          <p:cNvPr id="6" name="Picture 5">
            <a:extLst>
              <a:ext uri="{FF2B5EF4-FFF2-40B4-BE49-F238E27FC236}">
                <a16:creationId xmlns:a16="http://schemas.microsoft.com/office/drawing/2014/main" id="{A94BB812-D9ED-4ED3-B895-5F64A696CDB5}"/>
              </a:ext>
            </a:extLst>
          </p:cNvPr>
          <p:cNvPicPr>
            <a:picLocks noChangeAspect="1"/>
          </p:cNvPicPr>
          <p:nvPr/>
        </p:nvPicPr>
        <p:blipFill rotWithShape="1">
          <a:blip r:embed="rId2"/>
          <a:srcRect r="-2" b="10064"/>
          <a:stretch/>
        </p:blipFill>
        <p:spPr>
          <a:xfrm>
            <a:off x="4800600" y="1308299"/>
            <a:ext cx="4038600" cy="4525963"/>
          </a:xfrm>
          <a:prstGeom prst="rect">
            <a:avLst/>
          </a:prstGeom>
          <a:noFill/>
        </p:spPr>
      </p:pic>
    </p:spTree>
    <p:extLst>
      <p:ext uri="{BB962C8B-B14F-4D97-AF65-F5344CB8AC3E}">
        <p14:creationId xmlns:p14="http://schemas.microsoft.com/office/powerpoint/2010/main" val="3603948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a:prstGeom prst="rect">
            <a:avLst/>
          </a:prstGeom>
        </p:spPr>
        <p:txBody>
          <a:bodyPr>
            <a:normAutofit/>
          </a:bodyPr>
          <a:lstStyle/>
          <a:p>
            <a:r>
              <a:rPr lang="en-GB" sz="3200" dirty="0"/>
              <a:t>Contribution History ($27.50 – Millions)</a:t>
            </a:r>
          </a:p>
        </p:txBody>
      </p:sp>
      <p:sp>
        <p:nvSpPr>
          <p:cNvPr id="2" name="Slide Number Placeholder 1">
            <a:extLst>
              <a:ext uri="{FF2B5EF4-FFF2-40B4-BE49-F238E27FC236}">
                <a16:creationId xmlns:a16="http://schemas.microsoft.com/office/drawing/2014/main" id="{16565748-71A6-45D5-B147-CEF473CBBE0E}"/>
              </a:ext>
            </a:extLst>
          </p:cNvPr>
          <p:cNvSpPr>
            <a:spLocks noGrp="1"/>
          </p:cNvSpPr>
          <p:nvPr>
            <p:ph type="sldNum" sz="quarter" idx="10"/>
          </p:nvPr>
        </p:nvSpPr>
        <p:spPr>
          <a:xfrm>
            <a:off x="6457950" y="6264275"/>
            <a:ext cx="2057400" cy="365125"/>
          </a:xfrm>
        </p:spPr>
        <p:txBody>
          <a:bodyPr/>
          <a:lstStyle/>
          <a:p>
            <a:fld id="{3E767AA5-690E-4F75-9135-9559C85281EE}" type="slidenum">
              <a:rPr lang="en-GB" smtClean="0"/>
              <a:t>4</a:t>
            </a:fld>
            <a:endParaRPr lang="en-GB" dirty="0"/>
          </a:p>
        </p:txBody>
      </p:sp>
      <p:pic>
        <p:nvPicPr>
          <p:cNvPr id="8" name="Content Placeholder 7">
            <a:extLst>
              <a:ext uri="{FF2B5EF4-FFF2-40B4-BE49-F238E27FC236}">
                <a16:creationId xmlns:a16="http://schemas.microsoft.com/office/drawing/2014/main" id="{336417AC-6F4A-47D3-A5B0-E2F1AF9DF156}"/>
              </a:ext>
            </a:extLst>
          </p:cNvPr>
          <p:cNvPicPr>
            <a:picLocks noGrp="1" noChangeAspect="1"/>
          </p:cNvPicPr>
          <p:nvPr>
            <p:ph idx="1"/>
          </p:nvPr>
        </p:nvPicPr>
        <p:blipFill>
          <a:blip r:embed="rId2"/>
          <a:stretch>
            <a:fillRect/>
          </a:stretch>
        </p:blipFill>
        <p:spPr>
          <a:xfrm>
            <a:off x="402039" y="1294694"/>
            <a:ext cx="2999594" cy="2882218"/>
          </a:xfrm>
        </p:spPr>
      </p:pic>
      <p:pic>
        <p:nvPicPr>
          <p:cNvPr id="10" name="Content Placeholder 1" descr="Slide 35 graph.png">
            <a:extLst>
              <a:ext uri="{FF2B5EF4-FFF2-40B4-BE49-F238E27FC236}">
                <a16:creationId xmlns:a16="http://schemas.microsoft.com/office/drawing/2014/main" id="{F21BF42A-995B-4013-878A-D9E30597F77D}"/>
              </a:ext>
            </a:extLst>
          </p:cNvPr>
          <p:cNvPicPr>
            <a:picLocks noChangeAspect="1"/>
          </p:cNvPicPr>
          <p:nvPr/>
        </p:nvPicPr>
        <p:blipFill>
          <a:blip r:embed="rId3" cstate="screen">
            <a:extLst>
              <a:ext uri="{28A0092B-C50C-407E-A947-70E740481C1C}">
                <a14:useLocalDpi xmlns:a14="http://schemas.microsoft.com/office/drawing/2010/main"/>
              </a:ext>
            </a:extLst>
          </a:blip>
          <a:srcRect l="-24372" r="-24372"/>
          <a:stretch>
            <a:fillRect/>
          </a:stretch>
        </p:blipFill>
        <p:spPr>
          <a:xfrm>
            <a:off x="942111" y="936600"/>
            <a:ext cx="8229600" cy="4525963"/>
          </a:xfrm>
          <a:prstGeom prst="rect">
            <a:avLst/>
          </a:prstGeom>
        </p:spPr>
      </p:pic>
      <p:sp>
        <p:nvSpPr>
          <p:cNvPr id="11" name="Content Placeholder 4">
            <a:extLst>
              <a:ext uri="{FF2B5EF4-FFF2-40B4-BE49-F238E27FC236}">
                <a16:creationId xmlns:a16="http://schemas.microsoft.com/office/drawing/2014/main" id="{53E7A68D-FE30-4B4E-A53D-8F6187604785}"/>
              </a:ext>
            </a:extLst>
          </p:cNvPr>
          <p:cNvSpPr txBox="1">
            <a:spLocks/>
          </p:cNvSpPr>
          <p:nvPr/>
        </p:nvSpPr>
        <p:spPr>
          <a:xfrm rot="18900000">
            <a:off x="697474" y="5541918"/>
            <a:ext cx="531340"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1917</a:t>
            </a:r>
          </a:p>
        </p:txBody>
      </p:sp>
      <p:sp>
        <p:nvSpPr>
          <p:cNvPr id="12" name="Content Placeholder 4">
            <a:extLst>
              <a:ext uri="{FF2B5EF4-FFF2-40B4-BE49-F238E27FC236}">
                <a16:creationId xmlns:a16="http://schemas.microsoft.com/office/drawing/2014/main" id="{F4D3E6FA-6C44-4B76-AFE2-55B2C16AE42C}"/>
              </a:ext>
            </a:extLst>
          </p:cNvPr>
          <p:cNvSpPr txBox="1">
            <a:spLocks/>
          </p:cNvSpPr>
          <p:nvPr/>
        </p:nvSpPr>
        <p:spPr>
          <a:xfrm rot="18900000">
            <a:off x="1100312" y="5638743"/>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Font typeface="Arial"/>
              <a:buNone/>
            </a:pPr>
            <a:r>
              <a:rPr lang="en-US" sz="1200" b="1" dirty="0">
                <a:latin typeface="Arial Narrow"/>
                <a:cs typeface="Arial Narrow"/>
              </a:rPr>
              <a:t>1948-49</a:t>
            </a:r>
          </a:p>
        </p:txBody>
      </p:sp>
      <p:sp>
        <p:nvSpPr>
          <p:cNvPr id="13" name="Content Placeholder 4">
            <a:extLst>
              <a:ext uri="{FF2B5EF4-FFF2-40B4-BE49-F238E27FC236}">
                <a16:creationId xmlns:a16="http://schemas.microsoft.com/office/drawing/2014/main" id="{80CF479F-5A36-4CDB-8287-A4323C0F839D}"/>
              </a:ext>
            </a:extLst>
          </p:cNvPr>
          <p:cNvSpPr txBox="1">
            <a:spLocks/>
          </p:cNvSpPr>
          <p:nvPr/>
        </p:nvSpPr>
        <p:spPr>
          <a:xfrm rot="18900000">
            <a:off x="1439550" y="5601695"/>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1949-50</a:t>
            </a:r>
          </a:p>
        </p:txBody>
      </p:sp>
      <p:sp>
        <p:nvSpPr>
          <p:cNvPr id="14" name="Content Placeholder 4">
            <a:extLst>
              <a:ext uri="{FF2B5EF4-FFF2-40B4-BE49-F238E27FC236}">
                <a16:creationId xmlns:a16="http://schemas.microsoft.com/office/drawing/2014/main" id="{142D2E89-E889-4400-AB46-19A534E5642C}"/>
              </a:ext>
            </a:extLst>
          </p:cNvPr>
          <p:cNvSpPr txBox="1">
            <a:spLocks/>
          </p:cNvSpPr>
          <p:nvPr/>
        </p:nvSpPr>
        <p:spPr>
          <a:xfrm rot="18900000">
            <a:off x="1802956" y="5602257"/>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1954-55</a:t>
            </a:r>
          </a:p>
        </p:txBody>
      </p:sp>
      <p:sp>
        <p:nvSpPr>
          <p:cNvPr id="15" name="Content Placeholder 4">
            <a:extLst>
              <a:ext uri="{FF2B5EF4-FFF2-40B4-BE49-F238E27FC236}">
                <a16:creationId xmlns:a16="http://schemas.microsoft.com/office/drawing/2014/main" id="{454480AE-1784-41D8-BA11-85FC01F47122}"/>
              </a:ext>
            </a:extLst>
          </p:cNvPr>
          <p:cNvSpPr txBox="1">
            <a:spLocks/>
          </p:cNvSpPr>
          <p:nvPr/>
        </p:nvSpPr>
        <p:spPr>
          <a:xfrm rot="18900000">
            <a:off x="2279834" y="5607548"/>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1959-60</a:t>
            </a:r>
          </a:p>
        </p:txBody>
      </p:sp>
      <p:sp>
        <p:nvSpPr>
          <p:cNvPr id="16" name="Content Placeholder 4">
            <a:extLst>
              <a:ext uri="{FF2B5EF4-FFF2-40B4-BE49-F238E27FC236}">
                <a16:creationId xmlns:a16="http://schemas.microsoft.com/office/drawing/2014/main" id="{9A927785-1E59-4A07-AD31-0E84888F1C6B}"/>
              </a:ext>
            </a:extLst>
          </p:cNvPr>
          <p:cNvSpPr txBox="1">
            <a:spLocks/>
          </p:cNvSpPr>
          <p:nvPr/>
        </p:nvSpPr>
        <p:spPr>
          <a:xfrm rot="18900000">
            <a:off x="2786340" y="5607548"/>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1964-65</a:t>
            </a:r>
          </a:p>
        </p:txBody>
      </p:sp>
      <p:sp>
        <p:nvSpPr>
          <p:cNvPr id="17" name="Content Placeholder 4">
            <a:extLst>
              <a:ext uri="{FF2B5EF4-FFF2-40B4-BE49-F238E27FC236}">
                <a16:creationId xmlns:a16="http://schemas.microsoft.com/office/drawing/2014/main" id="{86AB7520-748D-4551-A96F-EBBC2C5F1951}"/>
              </a:ext>
            </a:extLst>
          </p:cNvPr>
          <p:cNvSpPr txBox="1">
            <a:spLocks/>
          </p:cNvSpPr>
          <p:nvPr/>
        </p:nvSpPr>
        <p:spPr>
          <a:xfrm rot="18900000">
            <a:off x="3732416" y="5607548"/>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1974-75</a:t>
            </a:r>
          </a:p>
        </p:txBody>
      </p:sp>
      <p:sp>
        <p:nvSpPr>
          <p:cNvPr id="18" name="Content Placeholder 4">
            <a:extLst>
              <a:ext uri="{FF2B5EF4-FFF2-40B4-BE49-F238E27FC236}">
                <a16:creationId xmlns:a16="http://schemas.microsoft.com/office/drawing/2014/main" id="{F438306D-72CC-4FE5-8566-F41725C6DB74}"/>
              </a:ext>
            </a:extLst>
          </p:cNvPr>
          <p:cNvSpPr txBox="1">
            <a:spLocks/>
          </p:cNvSpPr>
          <p:nvPr/>
        </p:nvSpPr>
        <p:spPr>
          <a:xfrm rot="18900000">
            <a:off x="4323928" y="5596964"/>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1979-80</a:t>
            </a:r>
          </a:p>
        </p:txBody>
      </p:sp>
      <p:sp>
        <p:nvSpPr>
          <p:cNvPr id="19" name="Content Placeholder 4">
            <a:extLst>
              <a:ext uri="{FF2B5EF4-FFF2-40B4-BE49-F238E27FC236}">
                <a16:creationId xmlns:a16="http://schemas.microsoft.com/office/drawing/2014/main" id="{4D32C3C3-AD8C-4008-8E1B-EAE6601A1384}"/>
              </a:ext>
            </a:extLst>
          </p:cNvPr>
          <p:cNvSpPr txBox="1">
            <a:spLocks/>
          </p:cNvSpPr>
          <p:nvPr/>
        </p:nvSpPr>
        <p:spPr>
          <a:xfrm rot="18900000">
            <a:off x="4744270" y="5601695"/>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1984-85</a:t>
            </a:r>
          </a:p>
        </p:txBody>
      </p:sp>
      <p:sp>
        <p:nvSpPr>
          <p:cNvPr id="20" name="Content Placeholder 4">
            <a:extLst>
              <a:ext uri="{FF2B5EF4-FFF2-40B4-BE49-F238E27FC236}">
                <a16:creationId xmlns:a16="http://schemas.microsoft.com/office/drawing/2014/main" id="{B2BA5BF6-C5AA-4DA0-B615-14DA4D00A24B}"/>
              </a:ext>
            </a:extLst>
          </p:cNvPr>
          <p:cNvSpPr txBox="1">
            <a:spLocks/>
          </p:cNvSpPr>
          <p:nvPr/>
        </p:nvSpPr>
        <p:spPr>
          <a:xfrm rot="18900000">
            <a:off x="5187612" y="5603401"/>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1989-90</a:t>
            </a:r>
          </a:p>
        </p:txBody>
      </p:sp>
      <p:sp>
        <p:nvSpPr>
          <p:cNvPr id="21" name="Content Placeholder 4">
            <a:extLst>
              <a:ext uri="{FF2B5EF4-FFF2-40B4-BE49-F238E27FC236}">
                <a16:creationId xmlns:a16="http://schemas.microsoft.com/office/drawing/2014/main" id="{415EF12F-31D7-417C-89B9-60EADA12B735}"/>
              </a:ext>
            </a:extLst>
          </p:cNvPr>
          <p:cNvSpPr txBox="1">
            <a:spLocks/>
          </p:cNvSpPr>
          <p:nvPr/>
        </p:nvSpPr>
        <p:spPr>
          <a:xfrm rot="18900000">
            <a:off x="5669151" y="5607550"/>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1994-95</a:t>
            </a:r>
          </a:p>
        </p:txBody>
      </p:sp>
      <p:sp>
        <p:nvSpPr>
          <p:cNvPr id="22" name="Content Placeholder 4">
            <a:extLst>
              <a:ext uri="{FF2B5EF4-FFF2-40B4-BE49-F238E27FC236}">
                <a16:creationId xmlns:a16="http://schemas.microsoft.com/office/drawing/2014/main" id="{241946ED-548A-4022-B8C6-5795405C2413}"/>
              </a:ext>
            </a:extLst>
          </p:cNvPr>
          <p:cNvSpPr txBox="1">
            <a:spLocks/>
          </p:cNvSpPr>
          <p:nvPr/>
        </p:nvSpPr>
        <p:spPr>
          <a:xfrm rot="18900000">
            <a:off x="5977252" y="5624218"/>
            <a:ext cx="88635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1999-2000</a:t>
            </a:r>
          </a:p>
        </p:txBody>
      </p:sp>
      <p:sp>
        <p:nvSpPr>
          <p:cNvPr id="23" name="Content Placeholder 4">
            <a:extLst>
              <a:ext uri="{FF2B5EF4-FFF2-40B4-BE49-F238E27FC236}">
                <a16:creationId xmlns:a16="http://schemas.microsoft.com/office/drawing/2014/main" id="{6027C8A9-C263-457B-A5B1-73CED78D0FB3}"/>
              </a:ext>
            </a:extLst>
          </p:cNvPr>
          <p:cNvSpPr txBox="1">
            <a:spLocks/>
          </p:cNvSpPr>
          <p:nvPr/>
        </p:nvSpPr>
        <p:spPr>
          <a:xfrm rot="18900000">
            <a:off x="6510634" y="5609517"/>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2004-05</a:t>
            </a:r>
          </a:p>
        </p:txBody>
      </p:sp>
      <p:sp>
        <p:nvSpPr>
          <p:cNvPr id="24" name="Content Placeholder 4">
            <a:extLst>
              <a:ext uri="{FF2B5EF4-FFF2-40B4-BE49-F238E27FC236}">
                <a16:creationId xmlns:a16="http://schemas.microsoft.com/office/drawing/2014/main" id="{F7B54EF8-EFEC-46B7-AD6B-E7D75EA3C76A}"/>
              </a:ext>
            </a:extLst>
          </p:cNvPr>
          <p:cNvSpPr txBox="1">
            <a:spLocks/>
          </p:cNvSpPr>
          <p:nvPr/>
        </p:nvSpPr>
        <p:spPr>
          <a:xfrm rot="18900000">
            <a:off x="6870368" y="5605282"/>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2009-10</a:t>
            </a:r>
          </a:p>
        </p:txBody>
      </p:sp>
      <p:sp>
        <p:nvSpPr>
          <p:cNvPr id="25" name="Content Placeholder 4">
            <a:extLst>
              <a:ext uri="{FF2B5EF4-FFF2-40B4-BE49-F238E27FC236}">
                <a16:creationId xmlns:a16="http://schemas.microsoft.com/office/drawing/2014/main" id="{53E79DD7-53A8-4D6A-9E64-2D9E2712B4B2}"/>
              </a:ext>
            </a:extLst>
          </p:cNvPr>
          <p:cNvSpPr txBox="1">
            <a:spLocks/>
          </p:cNvSpPr>
          <p:nvPr/>
        </p:nvSpPr>
        <p:spPr>
          <a:xfrm rot="18900000">
            <a:off x="7290486" y="5596393"/>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2014-15</a:t>
            </a:r>
          </a:p>
        </p:txBody>
      </p:sp>
      <p:sp>
        <p:nvSpPr>
          <p:cNvPr id="26" name="Content Placeholder 4">
            <a:extLst>
              <a:ext uri="{FF2B5EF4-FFF2-40B4-BE49-F238E27FC236}">
                <a16:creationId xmlns:a16="http://schemas.microsoft.com/office/drawing/2014/main" id="{44A9F219-80FC-4C6A-8353-91EC1DCBAAF3}"/>
              </a:ext>
            </a:extLst>
          </p:cNvPr>
          <p:cNvSpPr txBox="1">
            <a:spLocks/>
          </p:cNvSpPr>
          <p:nvPr/>
        </p:nvSpPr>
        <p:spPr>
          <a:xfrm rot="18900000">
            <a:off x="3229187" y="5604225"/>
            <a:ext cx="685456"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1969-70</a:t>
            </a:r>
          </a:p>
        </p:txBody>
      </p:sp>
      <p:sp>
        <p:nvSpPr>
          <p:cNvPr id="27" name="Content Placeholder 4">
            <a:extLst>
              <a:ext uri="{FF2B5EF4-FFF2-40B4-BE49-F238E27FC236}">
                <a16:creationId xmlns:a16="http://schemas.microsoft.com/office/drawing/2014/main" id="{CAB38DF4-ECCB-4A2C-926D-9A2A06AF0E0B}"/>
              </a:ext>
            </a:extLst>
          </p:cNvPr>
          <p:cNvSpPr txBox="1">
            <a:spLocks/>
          </p:cNvSpPr>
          <p:nvPr/>
        </p:nvSpPr>
        <p:spPr>
          <a:xfrm>
            <a:off x="7876778" y="1140578"/>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250</a:t>
            </a:r>
          </a:p>
        </p:txBody>
      </p:sp>
      <p:sp>
        <p:nvSpPr>
          <p:cNvPr id="28" name="Content Placeholder 4">
            <a:extLst>
              <a:ext uri="{FF2B5EF4-FFF2-40B4-BE49-F238E27FC236}">
                <a16:creationId xmlns:a16="http://schemas.microsoft.com/office/drawing/2014/main" id="{B4B08580-E369-4F2B-8D30-1C0DA4EAA7EA}"/>
              </a:ext>
            </a:extLst>
          </p:cNvPr>
          <p:cNvSpPr txBox="1">
            <a:spLocks/>
          </p:cNvSpPr>
          <p:nvPr/>
        </p:nvSpPr>
        <p:spPr>
          <a:xfrm>
            <a:off x="7868902" y="2003712"/>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200</a:t>
            </a:r>
          </a:p>
        </p:txBody>
      </p:sp>
      <p:sp>
        <p:nvSpPr>
          <p:cNvPr id="29" name="Content Placeholder 4">
            <a:extLst>
              <a:ext uri="{FF2B5EF4-FFF2-40B4-BE49-F238E27FC236}">
                <a16:creationId xmlns:a16="http://schemas.microsoft.com/office/drawing/2014/main" id="{49D6EA6C-A3F1-4FF8-9386-3D90065DD525}"/>
              </a:ext>
            </a:extLst>
          </p:cNvPr>
          <p:cNvSpPr txBox="1">
            <a:spLocks/>
          </p:cNvSpPr>
          <p:nvPr/>
        </p:nvSpPr>
        <p:spPr>
          <a:xfrm>
            <a:off x="7876778" y="2887791"/>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150</a:t>
            </a:r>
          </a:p>
        </p:txBody>
      </p:sp>
      <p:sp>
        <p:nvSpPr>
          <p:cNvPr id="30" name="Content Placeholder 4">
            <a:extLst>
              <a:ext uri="{FF2B5EF4-FFF2-40B4-BE49-F238E27FC236}">
                <a16:creationId xmlns:a16="http://schemas.microsoft.com/office/drawing/2014/main" id="{C732832C-DA18-43D6-8DC8-1114792A1B42}"/>
              </a:ext>
            </a:extLst>
          </p:cNvPr>
          <p:cNvSpPr txBox="1">
            <a:spLocks/>
          </p:cNvSpPr>
          <p:nvPr/>
        </p:nvSpPr>
        <p:spPr>
          <a:xfrm>
            <a:off x="7868902" y="3719063"/>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100</a:t>
            </a:r>
          </a:p>
        </p:txBody>
      </p:sp>
      <p:sp>
        <p:nvSpPr>
          <p:cNvPr id="31" name="Content Placeholder 4">
            <a:extLst>
              <a:ext uri="{FF2B5EF4-FFF2-40B4-BE49-F238E27FC236}">
                <a16:creationId xmlns:a16="http://schemas.microsoft.com/office/drawing/2014/main" id="{F163EE93-ABB2-4DD4-9FB6-4822C9C25E73}"/>
              </a:ext>
            </a:extLst>
          </p:cNvPr>
          <p:cNvSpPr txBox="1">
            <a:spLocks/>
          </p:cNvSpPr>
          <p:nvPr/>
        </p:nvSpPr>
        <p:spPr>
          <a:xfrm>
            <a:off x="7868902" y="4516661"/>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50</a:t>
            </a:r>
          </a:p>
        </p:txBody>
      </p:sp>
      <p:sp>
        <p:nvSpPr>
          <p:cNvPr id="32" name="Content Placeholder 4">
            <a:extLst>
              <a:ext uri="{FF2B5EF4-FFF2-40B4-BE49-F238E27FC236}">
                <a16:creationId xmlns:a16="http://schemas.microsoft.com/office/drawing/2014/main" id="{D7716D6A-5B25-468A-B785-6075E37EB131}"/>
              </a:ext>
            </a:extLst>
          </p:cNvPr>
          <p:cNvSpPr txBox="1">
            <a:spLocks/>
          </p:cNvSpPr>
          <p:nvPr/>
        </p:nvSpPr>
        <p:spPr>
          <a:xfrm>
            <a:off x="7876778" y="5287421"/>
            <a:ext cx="774314"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a:latin typeface="Arial Narrow"/>
                <a:cs typeface="Arial Narrow"/>
              </a:rPr>
              <a:t>0</a:t>
            </a:r>
          </a:p>
        </p:txBody>
      </p:sp>
      <p:sp>
        <p:nvSpPr>
          <p:cNvPr id="34" name="Content Placeholder 4">
            <a:extLst>
              <a:ext uri="{FF2B5EF4-FFF2-40B4-BE49-F238E27FC236}">
                <a16:creationId xmlns:a16="http://schemas.microsoft.com/office/drawing/2014/main" id="{BAAEB176-D8D5-4E67-A828-33E27E794B56}"/>
              </a:ext>
            </a:extLst>
          </p:cNvPr>
          <p:cNvSpPr txBox="1">
            <a:spLocks/>
          </p:cNvSpPr>
          <p:nvPr/>
        </p:nvSpPr>
        <p:spPr>
          <a:xfrm rot="16200000">
            <a:off x="7675476" y="1333305"/>
            <a:ext cx="1548111" cy="30823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005DAA"/>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rgbClr val="005DAA"/>
                </a:solidFill>
                <a:latin typeface="Georgia"/>
                <a:ea typeface="+mn-ea"/>
                <a:cs typeface="Georgia"/>
              </a:defRPr>
            </a:lvl2pPr>
            <a:lvl3pPr marL="1143000" indent="-228600" algn="l" defTabSz="457200" rtl="0" eaLnBrk="1" latinLnBrk="0" hangingPunct="1">
              <a:spcBef>
                <a:spcPct val="20000"/>
              </a:spcBef>
              <a:buFont typeface="Arial"/>
              <a:buChar char="•"/>
              <a:defRPr sz="2400" kern="1200">
                <a:solidFill>
                  <a:srgbClr val="005DAA"/>
                </a:solidFill>
                <a:latin typeface="Georgia"/>
                <a:ea typeface="+mn-ea"/>
                <a:cs typeface="Georgia"/>
              </a:defRPr>
            </a:lvl3pPr>
            <a:lvl4pPr marL="16002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4pPr>
            <a:lvl5pPr marL="2057400" indent="-228600" algn="l" defTabSz="457200" rtl="0" eaLnBrk="1" latinLnBrk="0" hangingPunct="1">
              <a:spcBef>
                <a:spcPct val="20000"/>
              </a:spcBef>
              <a:buFont typeface="Arial"/>
              <a:buChar char="»"/>
              <a:defRPr sz="2000" kern="1200">
                <a:solidFill>
                  <a:srgbClr val="005DAA"/>
                </a:solidFill>
                <a:latin typeface="Georgia"/>
                <a:ea typeface="+mn-ea"/>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b="1" cap="all" baseline="30000" dirty="0">
                <a:latin typeface="Arial Narrow"/>
              </a:rPr>
              <a:t>millions of dollars</a:t>
            </a:r>
          </a:p>
        </p:txBody>
      </p:sp>
    </p:spTree>
    <p:extLst>
      <p:ext uri="{BB962C8B-B14F-4D97-AF65-F5344CB8AC3E}">
        <p14:creationId xmlns:p14="http://schemas.microsoft.com/office/powerpoint/2010/main" val="240333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a:prstGeom prst="rect">
            <a:avLst/>
          </a:prstGeom>
        </p:spPr>
        <p:txBody>
          <a:bodyPr>
            <a:normAutofit/>
          </a:bodyPr>
          <a:lstStyle/>
          <a:p>
            <a:r>
              <a:rPr lang="en-GB" sz="3200" dirty="0"/>
              <a:t>First Programme – Scholarships</a:t>
            </a:r>
          </a:p>
        </p:txBody>
      </p:sp>
      <p:sp>
        <p:nvSpPr>
          <p:cNvPr id="2" name="Slide Number Placeholder 1">
            <a:extLst>
              <a:ext uri="{FF2B5EF4-FFF2-40B4-BE49-F238E27FC236}">
                <a16:creationId xmlns:a16="http://schemas.microsoft.com/office/drawing/2014/main" id="{16565748-71A6-45D5-B147-CEF473CBBE0E}"/>
              </a:ext>
            </a:extLst>
          </p:cNvPr>
          <p:cNvSpPr>
            <a:spLocks noGrp="1"/>
          </p:cNvSpPr>
          <p:nvPr>
            <p:ph type="sldNum" sz="quarter" idx="10"/>
          </p:nvPr>
        </p:nvSpPr>
        <p:spPr>
          <a:xfrm>
            <a:off x="6457950" y="6264275"/>
            <a:ext cx="2057400" cy="365125"/>
          </a:xfrm>
        </p:spPr>
        <p:txBody>
          <a:bodyPr/>
          <a:lstStyle/>
          <a:p>
            <a:fld id="{3E767AA5-690E-4F75-9135-9559C85281EE}" type="slidenum">
              <a:rPr lang="en-GB" smtClean="0"/>
              <a:t>5</a:t>
            </a:fld>
            <a:endParaRPr lang="en-GB" dirty="0"/>
          </a:p>
        </p:txBody>
      </p:sp>
      <p:pic>
        <p:nvPicPr>
          <p:cNvPr id="33" name="Content Placeholder 4">
            <a:extLst>
              <a:ext uri="{FF2B5EF4-FFF2-40B4-BE49-F238E27FC236}">
                <a16:creationId xmlns:a16="http://schemas.microsoft.com/office/drawing/2014/main" id="{B7B26A83-A6FB-4BE6-B0C4-1F790FB51E03}"/>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987777" y="1047876"/>
            <a:ext cx="7182556" cy="4971924"/>
          </a:xfrm>
          <a:effectLst>
            <a:outerShdw blurRad="50800" dist="50800" dir="3960000" algn="t" rotWithShape="0">
              <a:prstClr val="black">
                <a:alpha val="40000"/>
              </a:prstClr>
            </a:outerShdw>
          </a:effectLst>
        </p:spPr>
      </p:pic>
    </p:spTree>
    <p:extLst>
      <p:ext uri="{BB962C8B-B14F-4D97-AF65-F5344CB8AC3E}">
        <p14:creationId xmlns:p14="http://schemas.microsoft.com/office/powerpoint/2010/main" val="3626311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DE07093-AAAD-40A5-9569-D66E0188B546}"/>
              </a:ext>
            </a:extLst>
          </p:cNvPr>
          <p:cNvSpPr>
            <a:spLocks noGrp="1"/>
          </p:cNvSpPr>
          <p:nvPr>
            <p:ph idx="1"/>
          </p:nvPr>
        </p:nvSpPr>
        <p:spPr/>
        <p:txBody>
          <a:bodyPr/>
          <a:lstStyle/>
          <a:p>
            <a:r>
              <a:rPr lang="en-GB" dirty="0"/>
              <a:t>Original objective</a:t>
            </a:r>
          </a:p>
          <a:p>
            <a:pPr lvl="1"/>
            <a:r>
              <a:rPr lang="en-GB" dirty="0"/>
              <a:t>“Doing Good in the World”</a:t>
            </a:r>
          </a:p>
          <a:p>
            <a:pPr marL="457200" lvl="1" indent="0">
              <a:buNone/>
            </a:pPr>
            <a:endParaRPr lang="en-GB" dirty="0"/>
          </a:p>
          <a:p>
            <a:r>
              <a:rPr lang="en-GB" dirty="0"/>
              <a:t>Mission statement</a:t>
            </a:r>
          </a:p>
          <a:p>
            <a:pPr lvl="1"/>
            <a:r>
              <a:rPr lang="en-GB" dirty="0"/>
              <a:t>“To enable Rotarians to advance world understanding, goodwill, and peace through the improvement of health, the support of education, and the alleviation of poverty”</a:t>
            </a:r>
          </a:p>
        </p:txBody>
      </p:sp>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a:prstGeom prst="rect">
            <a:avLst/>
          </a:prstGeom>
        </p:spPr>
        <p:txBody>
          <a:bodyPr>
            <a:normAutofit/>
          </a:bodyPr>
          <a:lstStyle/>
          <a:p>
            <a:r>
              <a:rPr lang="en-GB" sz="3200" dirty="0"/>
              <a:t>The Mission</a:t>
            </a:r>
          </a:p>
        </p:txBody>
      </p:sp>
      <p:sp>
        <p:nvSpPr>
          <p:cNvPr id="2" name="Slide Number Placeholder 1">
            <a:extLst>
              <a:ext uri="{FF2B5EF4-FFF2-40B4-BE49-F238E27FC236}">
                <a16:creationId xmlns:a16="http://schemas.microsoft.com/office/drawing/2014/main" id="{16565748-71A6-45D5-B147-CEF473CBBE0E}"/>
              </a:ext>
            </a:extLst>
          </p:cNvPr>
          <p:cNvSpPr>
            <a:spLocks noGrp="1"/>
          </p:cNvSpPr>
          <p:nvPr>
            <p:ph type="sldNum" sz="quarter" idx="10"/>
          </p:nvPr>
        </p:nvSpPr>
        <p:spPr>
          <a:xfrm>
            <a:off x="6457950" y="6264275"/>
            <a:ext cx="2057400" cy="365125"/>
          </a:xfrm>
        </p:spPr>
        <p:txBody>
          <a:bodyPr/>
          <a:lstStyle/>
          <a:p>
            <a:fld id="{3E767AA5-690E-4F75-9135-9559C85281EE}" type="slidenum">
              <a:rPr lang="en-GB" smtClean="0"/>
              <a:t>6</a:t>
            </a:fld>
            <a:endParaRPr lang="en-GB" dirty="0"/>
          </a:p>
        </p:txBody>
      </p:sp>
    </p:spTree>
    <p:extLst>
      <p:ext uri="{BB962C8B-B14F-4D97-AF65-F5344CB8AC3E}">
        <p14:creationId xmlns:p14="http://schemas.microsoft.com/office/powerpoint/2010/main" val="2104991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How it works</a:t>
            </a:r>
          </a:p>
        </p:txBody>
      </p:sp>
    </p:spTree>
    <p:extLst>
      <p:ext uri="{BB962C8B-B14F-4D97-AF65-F5344CB8AC3E}">
        <p14:creationId xmlns:p14="http://schemas.microsoft.com/office/powerpoint/2010/main" val="2167097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eaLnBrk="1" hangingPunct="1"/>
            <a:r>
              <a:rPr lang="en-US" altLang="en-US" dirty="0"/>
              <a:t>A tale of </a:t>
            </a:r>
            <a:r>
              <a:rPr lang="en-US" altLang="en-US" b="1" dirty="0"/>
              <a:t>four</a:t>
            </a:r>
            <a:r>
              <a:rPr lang="en-US" altLang="en-US" dirty="0"/>
              <a:t> funds</a:t>
            </a:r>
          </a:p>
        </p:txBody>
      </p:sp>
      <p:sp>
        <p:nvSpPr>
          <p:cNvPr id="15" name="Rectangle 7"/>
          <p:cNvSpPr>
            <a:spLocks noGrp="1" noChangeArrowheads="1"/>
          </p:cNvSpPr>
          <p:nvPr>
            <p:ph type="sldNum" sz="quarter" idx="10"/>
          </p:nvPr>
        </p:nvSpPr>
        <p:spPr>
          <a:prstGeom prst="rect">
            <a:avLst/>
          </a:prstGeom>
        </p:spPr>
        <p:txBody>
          <a:bodyPr/>
          <a:lstStyle/>
          <a:p>
            <a:fld id="{A8B9B5B2-78A3-4AA0-9DAB-D0BABB2A2FE5}" type="slidenum">
              <a:rPr lang="en-US" altLang="en-US"/>
              <a:pPr/>
              <a:t>8</a:t>
            </a:fld>
            <a:endParaRPr lang="en-US" altLang="en-US"/>
          </a:p>
        </p:txBody>
      </p:sp>
      <p:sp>
        <p:nvSpPr>
          <p:cNvPr id="4" name="Oval 3">
            <a:extLst>
              <a:ext uri="{FF2B5EF4-FFF2-40B4-BE49-F238E27FC236}">
                <a16:creationId xmlns:a16="http://schemas.microsoft.com/office/drawing/2014/main" id="{9D9EE13A-3A88-4A1D-A0B0-A6CA40ACE6C1}"/>
              </a:ext>
            </a:extLst>
          </p:cNvPr>
          <p:cNvSpPr/>
          <p:nvPr/>
        </p:nvSpPr>
        <p:spPr>
          <a:xfrm>
            <a:off x="4724400" y="1295400"/>
            <a:ext cx="2286000" cy="9558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Annual</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8" name="Oval 17">
            <a:extLst>
              <a:ext uri="{FF2B5EF4-FFF2-40B4-BE49-F238E27FC236}">
                <a16:creationId xmlns:a16="http://schemas.microsoft.com/office/drawing/2014/main" id="{623FCB72-A5C8-413F-A615-38ECB7ACB2CA}"/>
              </a:ext>
            </a:extLst>
          </p:cNvPr>
          <p:cNvSpPr/>
          <p:nvPr/>
        </p:nvSpPr>
        <p:spPr>
          <a:xfrm>
            <a:off x="4585596" y="2438400"/>
            <a:ext cx="2590800" cy="111819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Permanent</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9" name="Oval 18">
            <a:extLst>
              <a:ext uri="{FF2B5EF4-FFF2-40B4-BE49-F238E27FC236}">
                <a16:creationId xmlns:a16="http://schemas.microsoft.com/office/drawing/2014/main" id="{15618194-1ADD-4D94-A30E-814065DD60BD}"/>
              </a:ext>
            </a:extLst>
          </p:cNvPr>
          <p:cNvSpPr/>
          <p:nvPr/>
        </p:nvSpPr>
        <p:spPr>
          <a:xfrm>
            <a:off x="4572000" y="3733801"/>
            <a:ext cx="2514600" cy="91439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Polio</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5" name="Arrow: Right 4">
            <a:extLst>
              <a:ext uri="{FF2B5EF4-FFF2-40B4-BE49-F238E27FC236}">
                <a16:creationId xmlns:a16="http://schemas.microsoft.com/office/drawing/2014/main" id="{B620DD7C-6D53-4A0C-9CD5-2517012DDAA2}"/>
              </a:ext>
            </a:extLst>
          </p:cNvPr>
          <p:cNvSpPr/>
          <p:nvPr/>
        </p:nvSpPr>
        <p:spPr>
          <a:xfrm rot="20265432">
            <a:off x="2412823" y="2013696"/>
            <a:ext cx="2188637"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Arrow: Right 20">
            <a:extLst>
              <a:ext uri="{FF2B5EF4-FFF2-40B4-BE49-F238E27FC236}">
                <a16:creationId xmlns:a16="http://schemas.microsoft.com/office/drawing/2014/main" id="{A19BF13F-D7AC-4CAF-868D-CD5B4003CDFA}"/>
              </a:ext>
            </a:extLst>
          </p:cNvPr>
          <p:cNvSpPr/>
          <p:nvPr/>
        </p:nvSpPr>
        <p:spPr>
          <a:xfrm>
            <a:off x="2604459" y="2673046"/>
            <a:ext cx="1806631"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7C14C8B2-EF75-4AB5-9B02-80E722BE1905}"/>
              </a:ext>
            </a:extLst>
          </p:cNvPr>
          <p:cNvSpPr/>
          <p:nvPr/>
        </p:nvSpPr>
        <p:spPr>
          <a:xfrm rot="1680342">
            <a:off x="2388262" y="3436609"/>
            <a:ext cx="2257067"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Graphic 8" descr="Coins">
            <a:extLst>
              <a:ext uri="{FF2B5EF4-FFF2-40B4-BE49-F238E27FC236}">
                <a16:creationId xmlns:a16="http://schemas.microsoft.com/office/drawing/2014/main" id="{28158251-79E5-4A51-A49F-5B1F1B7158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0600" y="2162878"/>
            <a:ext cx="1461396" cy="1461396"/>
          </a:xfrm>
          <a:prstGeom prst="rect">
            <a:avLst/>
          </a:prstGeom>
        </p:spPr>
      </p:pic>
      <p:sp>
        <p:nvSpPr>
          <p:cNvPr id="10" name="TextBox 9">
            <a:extLst>
              <a:ext uri="{FF2B5EF4-FFF2-40B4-BE49-F238E27FC236}">
                <a16:creationId xmlns:a16="http://schemas.microsoft.com/office/drawing/2014/main" id="{FF0414B4-DF25-4FDA-88FC-79BBAA98F26C}"/>
              </a:ext>
            </a:extLst>
          </p:cNvPr>
          <p:cNvSpPr txBox="1"/>
          <p:nvPr/>
        </p:nvSpPr>
        <p:spPr>
          <a:xfrm>
            <a:off x="703972" y="1836913"/>
            <a:ext cx="1943161" cy="523220"/>
          </a:xfrm>
          <a:prstGeom prst="rect">
            <a:avLst/>
          </a:prstGeom>
          <a:noFill/>
        </p:spPr>
        <p:txBody>
          <a:bodyPr wrap="none" rtlCol="0">
            <a:spAutoFit/>
          </a:bodyPr>
          <a:lstStyle/>
          <a:p>
            <a:r>
              <a:rPr lang="en-GB" sz="2800" b="1" dirty="0">
                <a:solidFill>
                  <a:srgbClr val="002060"/>
                </a:solidFill>
              </a:rPr>
              <a:t>Donations</a:t>
            </a:r>
          </a:p>
        </p:txBody>
      </p:sp>
      <p:sp>
        <p:nvSpPr>
          <p:cNvPr id="12" name="Oval 11">
            <a:extLst>
              <a:ext uri="{FF2B5EF4-FFF2-40B4-BE49-F238E27FC236}">
                <a16:creationId xmlns:a16="http://schemas.microsoft.com/office/drawing/2014/main" id="{1838C110-65D7-4237-B85A-010081553001}"/>
              </a:ext>
            </a:extLst>
          </p:cNvPr>
          <p:cNvSpPr/>
          <p:nvPr/>
        </p:nvSpPr>
        <p:spPr>
          <a:xfrm>
            <a:off x="4038600" y="4953001"/>
            <a:ext cx="3657600" cy="83819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Disaster Response Fund</a:t>
            </a:r>
          </a:p>
        </p:txBody>
      </p:sp>
      <p:sp>
        <p:nvSpPr>
          <p:cNvPr id="13" name="Arrow: Right 12">
            <a:extLst>
              <a:ext uri="{FF2B5EF4-FFF2-40B4-BE49-F238E27FC236}">
                <a16:creationId xmlns:a16="http://schemas.microsoft.com/office/drawing/2014/main" id="{F7B6036F-F822-4DFF-9AAD-21F153DD856E}"/>
              </a:ext>
            </a:extLst>
          </p:cNvPr>
          <p:cNvSpPr/>
          <p:nvPr/>
        </p:nvSpPr>
        <p:spPr>
          <a:xfrm rot="2524562">
            <a:off x="2111189" y="3996117"/>
            <a:ext cx="2521431"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59924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grpId="0" nodeType="clickEffect">
                                  <p:stCondLst>
                                    <p:cond delay="0"/>
                                  </p:stCondLst>
                                  <p:childTnLst>
                                    <p:animScale>
                                      <p:cBhvr>
                                        <p:cTn id="12" dur="2000" fill="hold"/>
                                        <p:tgtEl>
                                          <p:spTgt spid="5"/>
                                        </p:tgtEl>
                                      </p:cBhvr>
                                      <p:by x="150000" y="150000"/>
                                    </p:animScale>
                                  </p:childTnLst>
                                </p:cTn>
                              </p:par>
                              <p:par>
                                <p:cTn id="13" presetID="6" presetClass="emph" presetSubtype="0" fill="hold" grpId="0" nodeType="withEffect">
                                  <p:stCondLst>
                                    <p:cond delay="0"/>
                                  </p:stCondLst>
                                  <p:childTnLst>
                                    <p:animScale>
                                      <p:cBhvr>
                                        <p:cTn id="14" dur="2000" fill="hold"/>
                                        <p:tgtEl>
                                          <p:spTgt spid="2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2"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5FF6F8-2B5A-4305-90DC-645F3330D2AE}"/>
              </a:ext>
            </a:extLst>
          </p:cNvPr>
          <p:cNvSpPr>
            <a:spLocks noGrp="1"/>
          </p:cNvSpPr>
          <p:nvPr>
            <p:ph type="title"/>
          </p:nvPr>
        </p:nvSpPr>
        <p:spPr>
          <a:xfrm>
            <a:off x="381000" y="457200"/>
            <a:ext cx="8763000" cy="533400"/>
          </a:xfrm>
          <a:prstGeom prst="rect">
            <a:avLst/>
          </a:prstGeom>
        </p:spPr>
        <p:txBody>
          <a:bodyPr>
            <a:normAutofit fontScale="90000"/>
          </a:bodyPr>
          <a:lstStyle/>
          <a:p>
            <a:r>
              <a:rPr lang="en-GB" sz="3200" dirty="0"/>
              <a:t>Disaster Response Grants</a:t>
            </a:r>
          </a:p>
        </p:txBody>
      </p:sp>
      <p:sp>
        <p:nvSpPr>
          <p:cNvPr id="4" name="Content Placeholder 3">
            <a:extLst>
              <a:ext uri="{FF2B5EF4-FFF2-40B4-BE49-F238E27FC236}">
                <a16:creationId xmlns:a16="http://schemas.microsoft.com/office/drawing/2014/main" id="{FDE07093-AAAD-40A5-9569-D66E0188B546}"/>
              </a:ext>
            </a:extLst>
          </p:cNvPr>
          <p:cNvSpPr>
            <a:spLocks noGrp="1"/>
          </p:cNvSpPr>
          <p:nvPr>
            <p:ph idx="1"/>
          </p:nvPr>
        </p:nvSpPr>
        <p:spPr/>
        <p:txBody>
          <a:bodyPr/>
          <a:lstStyle/>
          <a:p>
            <a:r>
              <a:rPr lang="en-GB" sz="2000" i="1" dirty="0"/>
              <a:t>“Districts that have been affected by a disaster can use Rotary disaster response grants to launch their own projects or work with established relief organizations to help their communities recover. Districts should work closely with local officials and groups to ensure that the funding will meet a specific community need.”</a:t>
            </a:r>
          </a:p>
          <a:p>
            <a:r>
              <a:rPr lang="en-GB" sz="2800" dirty="0"/>
              <a:t>Maximum of $25,000</a:t>
            </a:r>
          </a:p>
          <a:p>
            <a:r>
              <a:rPr lang="en-GB" sz="2800" dirty="0"/>
              <a:t>Can also use Global Grants &amp; District Grants</a:t>
            </a:r>
          </a:p>
          <a:p>
            <a:r>
              <a:rPr lang="en-GB" sz="2800" dirty="0"/>
              <a:t>Contributions made directly to the Disaster Response Fund</a:t>
            </a:r>
          </a:p>
        </p:txBody>
      </p:sp>
      <p:sp>
        <p:nvSpPr>
          <p:cNvPr id="5" name="Slide Number Placeholder 4">
            <a:extLst>
              <a:ext uri="{FF2B5EF4-FFF2-40B4-BE49-F238E27FC236}">
                <a16:creationId xmlns:a16="http://schemas.microsoft.com/office/drawing/2014/main" id="{ABFEC668-20CC-4174-9573-7C49B737A911}"/>
              </a:ext>
            </a:extLst>
          </p:cNvPr>
          <p:cNvSpPr>
            <a:spLocks noGrp="1"/>
          </p:cNvSpPr>
          <p:nvPr>
            <p:ph type="sldNum" sz="quarter" idx="10"/>
          </p:nvPr>
        </p:nvSpPr>
        <p:spPr>
          <a:xfrm>
            <a:off x="6457950" y="6264275"/>
            <a:ext cx="2057400" cy="365125"/>
          </a:xfrm>
        </p:spPr>
        <p:txBody>
          <a:bodyPr/>
          <a:lstStyle/>
          <a:p>
            <a:fld id="{3E767AA5-690E-4F75-9135-9559C85281EE}" type="slidenum">
              <a:rPr lang="en-GB" smtClean="0"/>
              <a:t>9</a:t>
            </a:fld>
            <a:endParaRPr lang="en-GB" dirty="0"/>
          </a:p>
        </p:txBody>
      </p:sp>
    </p:spTree>
    <p:extLst>
      <p:ext uri="{BB962C8B-B14F-4D97-AF65-F5344CB8AC3E}">
        <p14:creationId xmlns:p14="http://schemas.microsoft.com/office/powerpoint/2010/main" val="1161325409"/>
      </p:ext>
    </p:extLst>
  </p:cSld>
  <p:clrMapOvr>
    <a:masterClrMapping/>
  </p:clrMapOvr>
</p:sld>
</file>

<file path=ppt/theme/theme1.xml><?xml version="1.0" encoding="utf-8"?>
<a:theme xmlns:a="http://schemas.openxmlformats.org/drawingml/2006/main" name="Communications_whit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Foundation1060">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D1060_Foundation_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182</TotalTime>
  <Words>1154</Words>
  <Application>Microsoft Office PowerPoint</Application>
  <PresentationFormat>On-screen Show (4:3)</PresentationFormat>
  <Paragraphs>195</Paragraphs>
  <Slides>22</Slides>
  <Notes>6</Notes>
  <HiddenSlides>2</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22</vt:i4>
      </vt:variant>
    </vt:vector>
  </HeadingPairs>
  <TitlesOfParts>
    <vt:vector size="33" baseType="lpstr">
      <vt:lpstr>Arial</vt:lpstr>
      <vt:lpstr>Arial Narrow</vt:lpstr>
      <vt:lpstr>Arial Narrow Bold</vt:lpstr>
      <vt:lpstr>Calibri</vt:lpstr>
      <vt:lpstr>Calibri Light</vt:lpstr>
      <vt:lpstr>Georgia</vt:lpstr>
      <vt:lpstr>Communications_white</vt:lpstr>
      <vt:lpstr>Custom Design</vt:lpstr>
      <vt:lpstr>2_Custom Design</vt:lpstr>
      <vt:lpstr>Foundation1060</vt:lpstr>
      <vt:lpstr>D1060_Foundation_1</vt:lpstr>
      <vt:lpstr> The Rotary Foundation An Overview</vt:lpstr>
      <vt:lpstr>Setting the scene</vt:lpstr>
      <vt:lpstr>How did it all start?</vt:lpstr>
      <vt:lpstr>Contribution History ($27.50 – Millions)</vt:lpstr>
      <vt:lpstr>First Programme – Scholarships</vt:lpstr>
      <vt:lpstr>The Mission</vt:lpstr>
      <vt:lpstr>How it works</vt:lpstr>
      <vt:lpstr>A tale of four funds</vt:lpstr>
      <vt:lpstr>Disaster Response Grants</vt:lpstr>
      <vt:lpstr>Three year investment</vt:lpstr>
      <vt:lpstr>Global / Local Projects</vt:lpstr>
      <vt:lpstr>Balanced Global Funding</vt:lpstr>
      <vt:lpstr>District Designated Fund</vt:lpstr>
      <vt:lpstr>Special Offer!! – Going, going…</vt:lpstr>
      <vt:lpstr>Coming soon….</vt:lpstr>
      <vt:lpstr>Grants – Funding Projects</vt:lpstr>
      <vt:lpstr>Areas of Focus</vt:lpstr>
      <vt:lpstr>District Grant Process</vt:lpstr>
      <vt:lpstr>Rotarian Action Group for Peace: PeaceHUB map</vt:lpstr>
      <vt:lpstr>Giving to our own charity</vt:lpstr>
      <vt:lpstr>Giving to our own charity</vt:lpstr>
      <vt:lpstr>Further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Rotary Foundation Full Club Talk</dc:title>
  <dc:creator>Paul Beedham</dc:creator>
  <cp:lastModifiedBy>Paul Beedham</cp:lastModifiedBy>
  <cp:revision>1</cp:revision>
  <dcterms:created xsi:type="dcterms:W3CDTF">2020-07-12T16:48:08Z</dcterms:created>
  <dcterms:modified xsi:type="dcterms:W3CDTF">2020-07-19T00:53:01Z</dcterms:modified>
</cp:coreProperties>
</file>