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00" r:id="rId1"/>
    <p:sldMasterId id="2147483664" r:id="rId2"/>
    <p:sldMasterId id="2147483688" r:id="rId3"/>
    <p:sldMasterId id="2147483800" r:id="rId4"/>
  </p:sldMasterIdLst>
  <p:notesMasterIdLst>
    <p:notesMasterId r:id="rId26"/>
  </p:notesMasterIdLst>
  <p:handoutMasterIdLst>
    <p:handoutMasterId r:id="rId27"/>
  </p:handoutMasterIdLst>
  <p:sldIdLst>
    <p:sldId id="256" r:id="rId5"/>
    <p:sldId id="408" r:id="rId6"/>
    <p:sldId id="269" r:id="rId7"/>
    <p:sldId id="336" r:id="rId8"/>
    <p:sldId id="273" r:id="rId9"/>
    <p:sldId id="346" r:id="rId10"/>
    <p:sldId id="347" r:id="rId11"/>
    <p:sldId id="340" r:id="rId12"/>
    <p:sldId id="415" r:id="rId13"/>
    <p:sldId id="349" r:id="rId14"/>
    <p:sldId id="350" r:id="rId15"/>
    <p:sldId id="413" r:id="rId16"/>
    <p:sldId id="414" r:id="rId17"/>
    <p:sldId id="356" r:id="rId18"/>
    <p:sldId id="396" r:id="rId19"/>
    <p:sldId id="394" r:id="rId20"/>
    <p:sldId id="317" r:id="rId21"/>
    <p:sldId id="318" r:id="rId22"/>
    <p:sldId id="411" r:id="rId23"/>
    <p:sldId id="342" r:id="rId24"/>
    <p:sldId id="370" r:id="rId25"/>
  </p:sldIdLst>
  <p:sldSz cx="9144000" cy="6858000" type="screen4x3"/>
  <p:notesSz cx="6864350" cy="9996488"/>
  <p:defaultTex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p:defaultTextStyle>
  <p:extLst>
    <p:ext uri="{521415D9-36F7-43E2-AB2F-B90AF26B5E84}">
      <p14:sectionLst xmlns:p14="http://schemas.microsoft.com/office/powerpoint/2010/main">
        <p14:section name="Intro" id="{861A3FD2-CE92-4DBD-9AB6-160C82A9AB9B}">
          <p14:sldIdLst>
            <p14:sldId id="256"/>
            <p14:sldId id="408"/>
            <p14:sldId id="269"/>
            <p14:sldId id="336"/>
          </p14:sldIdLst>
        </p14:section>
        <p14:section name="Grants" id="{BFBBB1A6-99F8-4784-8B2A-3359A13315BE}">
          <p14:sldIdLst>
            <p14:sldId id="273"/>
            <p14:sldId id="346"/>
            <p14:sldId id="347"/>
            <p14:sldId id="340"/>
            <p14:sldId id="415"/>
            <p14:sldId id="349"/>
            <p14:sldId id="350"/>
            <p14:sldId id="413"/>
            <p14:sldId id="414"/>
            <p14:sldId id="356"/>
            <p14:sldId id="396"/>
            <p14:sldId id="394"/>
            <p14:sldId id="317"/>
            <p14:sldId id="318"/>
            <p14:sldId id="411"/>
            <p14:sldId id="342"/>
          </p14:sldIdLst>
        </p14:section>
        <p14:section name="Giving &amp; Recognition" id="{A11C1D7A-96D8-4588-8B17-DCB8B10535F4}">
          <p14:sldIdLst/>
        </p14:section>
        <p14:section name="Polio" id="{9C849605-347E-4504-9440-5414C90C3CA4}">
          <p14:sldIdLst/>
        </p14:section>
        <p14:section name="Peace" id="{7FBF35D8-54A5-4FD1-9A40-5561213F8E1A}">
          <p14:sldIdLst/>
        </p14:section>
        <p14:section name="Close" id="{B2D11C4A-8493-4081-918B-2A67E8AB4925}">
          <p14:sldIdLst>
            <p14:sldId id="37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49" userDrawn="1">
          <p15:clr>
            <a:srgbClr val="A4A3A4"/>
          </p15:clr>
        </p15:guide>
        <p15:guide id="2" pos="216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2175"/>
    <a:srgbClr val="58585A"/>
    <a:srgbClr val="005DAA"/>
    <a:srgbClr val="FF7600"/>
    <a:srgbClr val="D91B5C"/>
    <a:srgbClr val="009999"/>
    <a:srgbClr val="00AEEF"/>
    <a:srgbClr val="01B4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ABD8AC-3E96-47D6-9C7C-8F487CE0DCD8}" v="406" dt="2020-07-19T00:48:25.4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015" autoAdjust="0"/>
    <p:restoredTop sz="85068" autoAdjust="0"/>
  </p:normalViewPr>
  <p:slideViewPr>
    <p:cSldViewPr>
      <p:cViewPr varScale="1">
        <p:scale>
          <a:sx n="101" d="100"/>
          <a:sy n="101" d="100"/>
        </p:scale>
        <p:origin x="1512" y="114"/>
      </p:cViewPr>
      <p:guideLst>
        <p:guide orient="horz" pos="2160"/>
        <p:guide pos="2880"/>
      </p:guideLst>
    </p:cSldViewPr>
  </p:slideViewPr>
  <p:outlineViewPr>
    <p:cViewPr>
      <p:scale>
        <a:sx n="75" d="100"/>
        <a:sy n="75" d="100"/>
      </p:scale>
      <p:origin x="784" y="16296"/>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159" d="100"/>
          <a:sy n="159" d="100"/>
        </p:scale>
        <p:origin x="-6480" y="-104"/>
      </p:cViewPr>
      <p:guideLst>
        <p:guide orient="horz" pos="3149"/>
        <p:guide pos="216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Beedham" userId="1c5b2b00e68144fc" providerId="LiveId" clId="{B0ABD8AC-3E96-47D6-9C7C-8F487CE0DCD8}"/>
    <pc:docChg chg="custSel addSld delSld modSld delMainMaster addSection modSection">
      <pc:chgData name="Paul Beedham" userId="1c5b2b00e68144fc" providerId="LiveId" clId="{B0ABD8AC-3E96-47D6-9C7C-8F487CE0DCD8}" dt="2020-07-19T12:13:45.065" v="515" actId="20577"/>
      <pc:docMkLst>
        <pc:docMk/>
      </pc:docMkLst>
      <pc:sldChg chg="modSp mod">
        <pc:chgData name="Paul Beedham" userId="1c5b2b00e68144fc" providerId="LiveId" clId="{B0ABD8AC-3E96-47D6-9C7C-8F487CE0DCD8}" dt="2020-07-19T12:13:45.065" v="515" actId="20577"/>
        <pc:sldMkLst>
          <pc:docMk/>
          <pc:sldMk cId="414921000" sldId="256"/>
        </pc:sldMkLst>
        <pc:spChg chg="mod">
          <ac:chgData name="Paul Beedham" userId="1c5b2b00e68144fc" providerId="LiveId" clId="{B0ABD8AC-3E96-47D6-9C7C-8F487CE0DCD8}" dt="2020-07-19T12:13:45.065" v="515" actId="20577"/>
          <ac:spMkLst>
            <pc:docMk/>
            <pc:sldMk cId="414921000" sldId="256"/>
            <ac:spMk id="4" creationId="{6E03CBDA-0C2C-4F09-A835-934465E6B355}"/>
          </ac:spMkLst>
        </pc:spChg>
      </pc:sldChg>
      <pc:sldChg chg="del">
        <pc:chgData name="Paul Beedham" userId="1c5b2b00e68144fc" providerId="LiveId" clId="{B0ABD8AC-3E96-47D6-9C7C-8F487CE0DCD8}" dt="2020-07-18T23:09:42.366" v="1" actId="47"/>
        <pc:sldMkLst>
          <pc:docMk/>
          <pc:sldMk cId="240333960" sldId="259"/>
        </pc:sldMkLst>
      </pc:sldChg>
      <pc:sldChg chg="modAnim">
        <pc:chgData name="Paul Beedham" userId="1c5b2b00e68144fc" providerId="LiveId" clId="{B0ABD8AC-3E96-47D6-9C7C-8F487CE0DCD8}" dt="2020-07-18T23:26:33.697" v="419"/>
        <pc:sldMkLst>
          <pc:docMk/>
          <pc:sldMk cId="459924653" sldId="269"/>
        </pc:sldMkLst>
      </pc:sldChg>
      <pc:sldChg chg="del">
        <pc:chgData name="Paul Beedham" userId="1c5b2b00e68144fc" providerId="LiveId" clId="{B0ABD8AC-3E96-47D6-9C7C-8F487CE0DCD8}" dt="2020-07-18T23:09:42.366" v="1" actId="47"/>
        <pc:sldMkLst>
          <pc:docMk/>
          <pc:sldMk cId="2167097336" sldId="272"/>
        </pc:sldMkLst>
      </pc:sldChg>
      <pc:sldChg chg="del">
        <pc:chgData name="Paul Beedham" userId="1c5b2b00e68144fc" providerId="LiveId" clId="{B0ABD8AC-3E96-47D6-9C7C-8F487CE0DCD8}" dt="2020-07-18T23:21:34.147" v="411" actId="47"/>
        <pc:sldMkLst>
          <pc:docMk/>
          <pc:sldMk cId="3170226335" sldId="275"/>
        </pc:sldMkLst>
      </pc:sldChg>
      <pc:sldChg chg="del">
        <pc:chgData name="Paul Beedham" userId="1c5b2b00e68144fc" providerId="LiveId" clId="{B0ABD8AC-3E96-47D6-9C7C-8F487CE0DCD8}" dt="2020-07-18T23:24:02.853" v="414" actId="47"/>
        <pc:sldMkLst>
          <pc:docMk/>
          <pc:sldMk cId="3335589153" sldId="298"/>
        </pc:sldMkLst>
      </pc:sldChg>
      <pc:sldChg chg="del">
        <pc:chgData name="Paul Beedham" userId="1c5b2b00e68144fc" providerId="LiveId" clId="{B0ABD8AC-3E96-47D6-9C7C-8F487CE0DCD8}" dt="2020-07-18T23:24:02.853" v="414" actId="47"/>
        <pc:sldMkLst>
          <pc:docMk/>
          <pc:sldMk cId="1828304973" sldId="299"/>
        </pc:sldMkLst>
      </pc:sldChg>
      <pc:sldChg chg="del">
        <pc:chgData name="Paul Beedham" userId="1c5b2b00e68144fc" providerId="LiveId" clId="{B0ABD8AC-3E96-47D6-9C7C-8F487CE0DCD8}" dt="2020-07-18T23:24:02.853" v="414" actId="47"/>
        <pc:sldMkLst>
          <pc:docMk/>
          <pc:sldMk cId="2459086055" sldId="300"/>
        </pc:sldMkLst>
      </pc:sldChg>
      <pc:sldChg chg="del">
        <pc:chgData name="Paul Beedham" userId="1c5b2b00e68144fc" providerId="LiveId" clId="{B0ABD8AC-3E96-47D6-9C7C-8F487CE0DCD8}" dt="2020-07-18T23:23:22.127" v="412" actId="47"/>
        <pc:sldMkLst>
          <pc:docMk/>
          <pc:sldMk cId="2252021795" sldId="302"/>
        </pc:sldMkLst>
      </pc:sldChg>
      <pc:sldChg chg="del">
        <pc:chgData name="Paul Beedham" userId="1c5b2b00e68144fc" providerId="LiveId" clId="{B0ABD8AC-3E96-47D6-9C7C-8F487CE0DCD8}" dt="2020-07-18T23:23:22.127" v="412" actId="47"/>
        <pc:sldMkLst>
          <pc:docMk/>
          <pc:sldMk cId="3791157587" sldId="303"/>
        </pc:sldMkLst>
      </pc:sldChg>
      <pc:sldChg chg="del">
        <pc:chgData name="Paul Beedham" userId="1c5b2b00e68144fc" providerId="LiveId" clId="{B0ABD8AC-3E96-47D6-9C7C-8F487CE0DCD8}" dt="2020-07-18T23:23:22.127" v="412" actId="47"/>
        <pc:sldMkLst>
          <pc:docMk/>
          <pc:sldMk cId="3467357544" sldId="304"/>
        </pc:sldMkLst>
      </pc:sldChg>
      <pc:sldChg chg="del">
        <pc:chgData name="Paul Beedham" userId="1c5b2b00e68144fc" providerId="LiveId" clId="{B0ABD8AC-3E96-47D6-9C7C-8F487CE0DCD8}" dt="2020-07-18T23:23:22.127" v="412" actId="47"/>
        <pc:sldMkLst>
          <pc:docMk/>
          <pc:sldMk cId="2535866672" sldId="310"/>
        </pc:sldMkLst>
      </pc:sldChg>
      <pc:sldChg chg="del">
        <pc:chgData name="Paul Beedham" userId="1c5b2b00e68144fc" providerId="LiveId" clId="{B0ABD8AC-3E96-47D6-9C7C-8F487CE0DCD8}" dt="2020-07-18T23:23:22.127" v="412" actId="47"/>
        <pc:sldMkLst>
          <pc:docMk/>
          <pc:sldMk cId="3289760724" sldId="311"/>
        </pc:sldMkLst>
      </pc:sldChg>
      <pc:sldChg chg="del">
        <pc:chgData name="Paul Beedham" userId="1c5b2b00e68144fc" providerId="LiveId" clId="{B0ABD8AC-3E96-47D6-9C7C-8F487CE0DCD8}" dt="2020-07-18T23:21:34.147" v="411" actId="47"/>
        <pc:sldMkLst>
          <pc:docMk/>
          <pc:sldMk cId="2377186082" sldId="315"/>
        </pc:sldMkLst>
      </pc:sldChg>
      <pc:sldChg chg="del">
        <pc:chgData name="Paul Beedham" userId="1c5b2b00e68144fc" providerId="LiveId" clId="{B0ABD8AC-3E96-47D6-9C7C-8F487CE0DCD8}" dt="2020-07-18T23:21:34.147" v="411" actId="47"/>
        <pc:sldMkLst>
          <pc:docMk/>
          <pc:sldMk cId="1176793564" sldId="316"/>
        </pc:sldMkLst>
      </pc:sldChg>
      <pc:sldChg chg="del">
        <pc:chgData name="Paul Beedham" userId="1c5b2b00e68144fc" providerId="LiveId" clId="{B0ABD8AC-3E96-47D6-9C7C-8F487CE0DCD8}" dt="2020-07-18T23:23:22.127" v="412" actId="47"/>
        <pc:sldMkLst>
          <pc:docMk/>
          <pc:sldMk cId="1836354134" sldId="333"/>
        </pc:sldMkLst>
      </pc:sldChg>
      <pc:sldChg chg="del">
        <pc:chgData name="Paul Beedham" userId="1c5b2b00e68144fc" providerId="LiveId" clId="{B0ABD8AC-3E96-47D6-9C7C-8F487CE0DCD8}" dt="2020-07-18T23:10:17.561" v="3" actId="47"/>
        <pc:sldMkLst>
          <pc:docMk/>
          <pc:sldMk cId="792644586" sldId="335"/>
        </pc:sldMkLst>
      </pc:sldChg>
      <pc:sldChg chg="del">
        <pc:chgData name="Paul Beedham" userId="1c5b2b00e68144fc" providerId="LiveId" clId="{B0ABD8AC-3E96-47D6-9C7C-8F487CE0DCD8}" dt="2020-07-18T23:10:23.088" v="4" actId="47"/>
        <pc:sldMkLst>
          <pc:docMk/>
          <pc:sldMk cId="2217351788" sldId="337"/>
        </pc:sldMkLst>
      </pc:sldChg>
      <pc:sldChg chg="addSp delSp modSp del mod">
        <pc:chgData name="Paul Beedham" userId="1c5b2b00e68144fc" providerId="LiveId" clId="{B0ABD8AC-3E96-47D6-9C7C-8F487CE0DCD8}" dt="2020-07-18T23:19:44.773" v="406" actId="2696"/>
        <pc:sldMkLst>
          <pc:docMk/>
          <pc:sldMk cId="2133079992" sldId="348"/>
        </pc:sldMkLst>
        <pc:spChg chg="del mod">
          <ac:chgData name="Paul Beedham" userId="1c5b2b00e68144fc" providerId="LiveId" clId="{B0ABD8AC-3E96-47D6-9C7C-8F487CE0DCD8}" dt="2020-07-18T23:14:07.607" v="9" actId="1032"/>
          <ac:spMkLst>
            <pc:docMk/>
            <pc:sldMk cId="2133079992" sldId="348"/>
            <ac:spMk id="3" creationId="{88791AFC-95DB-45CC-AD92-8CA45104ED57}"/>
          </ac:spMkLst>
        </pc:spChg>
        <pc:graphicFrameChg chg="add mod modGraphic">
          <ac:chgData name="Paul Beedham" userId="1c5b2b00e68144fc" providerId="LiveId" clId="{B0ABD8AC-3E96-47D6-9C7C-8F487CE0DCD8}" dt="2020-07-18T23:18:57.646" v="405" actId="20577"/>
          <ac:graphicFrameMkLst>
            <pc:docMk/>
            <pc:sldMk cId="2133079992" sldId="348"/>
            <ac:graphicFrameMk id="5" creationId="{C2D6402B-E176-4A37-BCB0-AD0A535CEAC3}"/>
          </ac:graphicFrameMkLst>
        </pc:graphicFrameChg>
      </pc:sldChg>
      <pc:sldChg chg="modSp mod">
        <pc:chgData name="Paul Beedham" userId="1c5b2b00e68144fc" providerId="LiveId" clId="{B0ABD8AC-3E96-47D6-9C7C-8F487CE0DCD8}" dt="2020-07-19T00:03:31.527" v="484" actId="20577"/>
        <pc:sldMkLst>
          <pc:docMk/>
          <pc:sldMk cId="2821496825" sldId="349"/>
        </pc:sldMkLst>
        <pc:spChg chg="mod">
          <ac:chgData name="Paul Beedham" userId="1c5b2b00e68144fc" providerId="LiveId" clId="{B0ABD8AC-3E96-47D6-9C7C-8F487CE0DCD8}" dt="2020-07-19T00:03:31.527" v="484" actId="20577"/>
          <ac:spMkLst>
            <pc:docMk/>
            <pc:sldMk cId="2821496825" sldId="349"/>
            <ac:spMk id="3" creationId="{88791AFC-95DB-45CC-AD92-8CA45104ED57}"/>
          </ac:spMkLst>
        </pc:spChg>
      </pc:sldChg>
      <pc:sldChg chg="del">
        <pc:chgData name="Paul Beedham" userId="1c5b2b00e68144fc" providerId="LiveId" clId="{B0ABD8AC-3E96-47D6-9C7C-8F487CE0DCD8}" dt="2020-07-18T23:10:44.736" v="6" actId="47"/>
        <pc:sldMkLst>
          <pc:docMk/>
          <pc:sldMk cId="2350151559" sldId="351"/>
        </pc:sldMkLst>
      </pc:sldChg>
      <pc:sldChg chg="del">
        <pc:chgData name="Paul Beedham" userId="1c5b2b00e68144fc" providerId="LiveId" clId="{B0ABD8AC-3E96-47D6-9C7C-8F487CE0DCD8}" dt="2020-07-18T23:09:42.366" v="1" actId="47"/>
        <pc:sldMkLst>
          <pc:docMk/>
          <pc:sldMk cId="3603948380" sldId="359"/>
        </pc:sldMkLst>
      </pc:sldChg>
      <pc:sldChg chg="del">
        <pc:chgData name="Paul Beedham" userId="1c5b2b00e68144fc" providerId="LiveId" clId="{B0ABD8AC-3E96-47D6-9C7C-8F487CE0DCD8}" dt="2020-07-18T23:21:23.637" v="410" actId="47"/>
        <pc:sldMkLst>
          <pc:docMk/>
          <pc:sldMk cId="984418725" sldId="360"/>
        </pc:sldMkLst>
      </pc:sldChg>
      <pc:sldChg chg="del">
        <pc:chgData name="Paul Beedham" userId="1c5b2b00e68144fc" providerId="LiveId" clId="{B0ABD8AC-3E96-47D6-9C7C-8F487CE0DCD8}" dt="2020-07-18T23:10:42.983" v="5" actId="47"/>
        <pc:sldMkLst>
          <pc:docMk/>
          <pc:sldMk cId="370751113" sldId="361"/>
        </pc:sldMkLst>
      </pc:sldChg>
      <pc:sldChg chg="del">
        <pc:chgData name="Paul Beedham" userId="1c5b2b00e68144fc" providerId="LiveId" clId="{B0ABD8AC-3E96-47D6-9C7C-8F487CE0DCD8}" dt="2020-07-18T23:23:22.127" v="412" actId="47"/>
        <pc:sldMkLst>
          <pc:docMk/>
          <pc:sldMk cId="3842549671" sldId="363"/>
        </pc:sldMkLst>
      </pc:sldChg>
      <pc:sldChg chg="del">
        <pc:chgData name="Paul Beedham" userId="1c5b2b00e68144fc" providerId="LiveId" clId="{B0ABD8AC-3E96-47D6-9C7C-8F487CE0DCD8}" dt="2020-07-18T23:23:22.127" v="412" actId="47"/>
        <pc:sldMkLst>
          <pc:docMk/>
          <pc:sldMk cId="4188944941" sldId="365"/>
        </pc:sldMkLst>
      </pc:sldChg>
      <pc:sldChg chg="del">
        <pc:chgData name="Paul Beedham" userId="1c5b2b00e68144fc" providerId="LiveId" clId="{B0ABD8AC-3E96-47D6-9C7C-8F487CE0DCD8}" dt="2020-07-18T23:23:22.127" v="412" actId="47"/>
        <pc:sldMkLst>
          <pc:docMk/>
          <pc:sldMk cId="1585812629" sldId="366"/>
        </pc:sldMkLst>
      </pc:sldChg>
      <pc:sldChg chg="modSp mod modClrScheme chgLayout">
        <pc:chgData name="Paul Beedham" userId="1c5b2b00e68144fc" providerId="LiveId" clId="{B0ABD8AC-3E96-47D6-9C7C-8F487CE0DCD8}" dt="2020-07-18T23:24:29.992" v="415" actId="700"/>
        <pc:sldMkLst>
          <pc:docMk/>
          <pc:sldMk cId="2226076501" sldId="370"/>
        </pc:sldMkLst>
        <pc:spChg chg="mod ord">
          <ac:chgData name="Paul Beedham" userId="1c5b2b00e68144fc" providerId="LiveId" clId="{B0ABD8AC-3E96-47D6-9C7C-8F487CE0DCD8}" dt="2020-07-18T23:24:29.992" v="415" actId="700"/>
          <ac:spMkLst>
            <pc:docMk/>
            <pc:sldMk cId="2226076501" sldId="370"/>
            <ac:spMk id="2" creationId="{00000000-0000-0000-0000-000000000000}"/>
          </ac:spMkLst>
        </pc:spChg>
        <pc:spChg chg="mod ord">
          <ac:chgData name="Paul Beedham" userId="1c5b2b00e68144fc" providerId="LiveId" clId="{B0ABD8AC-3E96-47D6-9C7C-8F487CE0DCD8}" dt="2020-07-18T23:24:29.992" v="415" actId="700"/>
          <ac:spMkLst>
            <pc:docMk/>
            <pc:sldMk cId="2226076501" sldId="370"/>
            <ac:spMk id="4" creationId="{00000000-0000-0000-0000-000000000000}"/>
          </ac:spMkLst>
        </pc:spChg>
        <pc:spChg chg="mod ord">
          <ac:chgData name="Paul Beedham" userId="1c5b2b00e68144fc" providerId="LiveId" clId="{B0ABD8AC-3E96-47D6-9C7C-8F487CE0DCD8}" dt="2020-07-18T23:24:29.992" v="415" actId="700"/>
          <ac:spMkLst>
            <pc:docMk/>
            <pc:sldMk cId="2226076501" sldId="370"/>
            <ac:spMk id="7" creationId="{00000000-0000-0000-0000-000000000000}"/>
          </ac:spMkLst>
        </pc:spChg>
      </pc:sldChg>
      <pc:sldChg chg="del">
        <pc:chgData name="Paul Beedham" userId="1c5b2b00e68144fc" providerId="LiveId" clId="{B0ABD8AC-3E96-47D6-9C7C-8F487CE0DCD8}" dt="2020-07-18T23:23:22.127" v="412" actId="47"/>
        <pc:sldMkLst>
          <pc:docMk/>
          <pc:sldMk cId="2503588988" sldId="371"/>
        </pc:sldMkLst>
      </pc:sldChg>
      <pc:sldChg chg="del">
        <pc:chgData name="Paul Beedham" userId="1c5b2b00e68144fc" providerId="LiveId" clId="{B0ABD8AC-3E96-47D6-9C7C-8F487CE0DCD8}" dt="2020-07-18T23:23:32.929" v="413" actId="47"/>
        <pc:sldMkLst>
          <pc:docMk/>
          <pc:sldMk cId="1845861312" sldId="373"/>
        </pc:sldMkLst>
      </pc:sldChg>
      <pc:sldChg chg="del">
        <pc:chgData name="Paul Beedham" userId="1c5b2b00e68144fc" providerId="LiveId" clId="{B0ABD8AC-3E96-47D6-9C7C-8F487CE0DCD8}" dt="2020-07-18T23:23:22.127" v="412" actId="47"/>
        <pc:sldMkLst>
          <pc:docMk/>
          <pc:sldMk cId="4239878250" sldId="375"/>
        </pc:sldMkLst>
      </pc:sldChg>
      <pc:sldChg chg="del">
        <pc:chgData name="Paul Beedham" userId="1c5b2b00e68144fc" providerId="LiveId" clId="{B0ABD8AC-3E96-47D6-9C7C-8F487CE0DCD8}" dt="2020-07-18T23:23:22.127" v="412" actId="47"/>
        <pc:sldMkLst>
          <pc:docMk/>
          <pc:sldMk cId="1636499972" sldId="377"/>
        </pc:sldMkLst>
      </pc:sldChg>
      <pc:sldChg chg="del">
        <pc:chgData name="Paul Beedham" userId="1c5b2b00e68144fc" providerId="LiveId" clId="{B0ABD8AC-3E96-47D6-9C7C-8F487CE0DCD8}" dt="2020-07-18T23:24:02.853" v="414" actId="47"/>
        <pc:sldMkLst>
          <pc:docMk/>
          <pc:sldMk cId="529761377" sldId="379"/>
        </pc:sldMkLst>
      </pc:sldChg>
      <pc:sldChg chg="del">
        <pc:chgData name="Paul Beedham" userId="1c5b2b00e68144fc" providerId="LiveId" clId="{B0ABD8AC-3E96-47D6-9C7C-8F487CE0DCD8}" dt="2020-07-18T23:24:02.853" v="414" actId="47"/>
        <pc:sldMkLst>
          <pc:docMk/>
          <pc:sldMk cId="3800489446" sldId="380"/>
        </pc:sldMkLst>
      </pc:sldChg>
      <pc:sldChg chg="del">
        <pc:chgData name="Paul Beedham" userId="1c5b2b00e68144fc" providerId="LiveId" clId="{B0ABD8AC-3E96-47D6-9C7C-8F487CE0DCD8}" dt="2020-07-18T23:23:22.127" v="412" actId="47"/>
        <pc:sldMkLst>
          <pc:docMk/>
          <pc:sldMk cId="2910022643" sldId="382"/>
        </pc:sldMkLst>
      </pc:sldChg>
      <pc:sldChg chg="del">
        <pc:chgData name="Paul Beedham" userId="1c5b2b00e68144fc" providerId="LiveId" clId="{B0ABD8AC-3E96-47D6-9C7C-8F487CE0DCD8}" dt="2020-07-18T23:08:55.613" v="0" actId="47"/>
        <pc:sldMkLst>
          <pc:docMk/>
          <pc:sldMk cId="298430506" sldId="391"/>
        </pc:sldMkLst>
      </pc:sldChg>
      <pc:sldChg chg="del">
        <pc:chgData name="Paul Beedham" userId="1c5b2b00e68144fc" providerId="LiveId" clId="{B0ABD8AC-3E96-47D6-9C7C-8F487CE0DCD8}" dt="2020-07-18T23:20:53.547" v="407" actId="47"/>
        <pc:sldMkLst>
          <pc:docMk/>
          <pc:sldMk cId="203938916" sldId="392"/>
        </pc:sldMkLst>
      </pc:sldChg>
      <pc:sldChg chg="del">
        <pc:chgData name="Paul Beedham" userId="1c5b2b00e68144fc" providerId="LiveId" clId="{B0ABD8AC-3E96-47D6-9C7C-8F487CE0DCD8}" dt="2020-07-18T23:21:19.781" v="409" actId="47"/>
        <pc:sldMkLst>
          <pc:docMk/>
          <pc:sldMk cId="2104959643" sldId="393"/>
        </pc:sldMkLst>
      </pc:sldChg>
      <pc:sldChg chg="del">
        <pc:chgData name="Paul Beedham" userId="1c5b2b00e68144fc" providerId="LiveId" clId="{B0ABD8AC-3E96-47D6-9C7C-8F487CE0DCD8}" dt="2020-07-18T23:21:34.147" v="411" actId="47"/>
        <pc:sldMkLst>
          <pc:docMk/>
          <pc:sldMk cId="3280296855" sldId="395"/>
        </pc:sldMkLst>
      </pc:sldChg>
      <pc:sldChg chg="del">
        <pc:chgData name="Paul Beedham" userId="1c5b2b00e68144fc" providerId="LiveId" clId="{B0ABD8AC-3E96-47D6-9C7C-8F487CE0DCD8}" dt="2020-07-18T23:09:53.404" v="2" actId="47"/>
        <pc:sldMkLst>
          <pc:docMk/>
          <pc:sldMk cId="1161325409" sldId="397"/>
        </pc:sldMkLst>
      </pc:sldChg>
      <pc:sldChg chg="del">
        <pc:chgData name="Paul Beedham" userId="1c5b2b00e68144fc" providerId="LiveId" clId="{B0ABD8AC-3E96-47D6-9C7C-8F487CE0DCD8}" dt="2020-07-18T23:24:02.853" v="414" actId="47"/>
        <pc:sldMkLst>
          <pc:docMk/>
          <pc:sldMk cId="2128476800" sldId="398"/>
        </pc:sldMkLst>
      </pc:sldChg>
      <pc:sldChg chg="del">
        <pc:chgData name="Paul Beedham" userId="1c5b2b00e68144fc" providerId="LiveId" clId="{B0ABD8AC-3E96-47D6-9C7C-8F487CE0DCD8}" dt="2020-07-18T23:24:02.853" v="414" actId="47"/>
        <pc:sldMkLst>
          <pc:docMk/>
          <pc:sldMk cId="1505139476" sldId="399"/>
        </pc:sldMkLst>
      </pc:sldChg>
      <pc:sldChg chg="del">
        <pc:chgData name="Paul Beedham" userId="1c5b2b00e68144fc" providerId="LiveId" clId="{B0ABD8AC-3E96-47D6-9C7C-8F487CE0DCD8}" dt="2020-07-18T23:24:02.853" v="414" actId="47"/>
        <pc:sldMkLst>
          <pc:docMk/>
          <pc:sldMk cId="3476206688" sldId="400"/>
        </pc:sldMkLst>
      </pc:sldChg>
      <pc:sldChg chg="del">
        <pc:chgData name="Paul Beedham" userId="1c5b2b00e68144fc" providerId="LiveId" clId="{B0ABD8AC-3E96-47D6-9C7C-8F487CE0DCD8}" dt="2020-07-18T23:24:02.853" v="414" actId="47"/>
        <pc:sldMkLst>
          <pc:docMk/>
          <pc:sldMk cId="1753739804" sldId="401"/>
        </pc:sldMkLst>
      </pc:sldChg>
      <pc:sldChg chg="del">
        <pc:chgData name="Paul Beedham" userId="1c5b2b00e68144fc" providerId="LiveId" clId="{B0ABD8AC-3E96-47D6-9C7C-8F487CE0DCD8}" dt="2020-07-18T23:23:22.127" v="412" actId="47"/>
        <pc:sldMkLst>
          <pc:docMk/>
          <pc:sldMk cId="1885750026" sldId="402"/>
        </pc:sldMkLst>
      </pc:sldChg>
      <pc:sldChg chg="del">
        <pc:chgData name="Paul Beedham" userId="1c5b2b00e68144fc" providerId="LiveId" clId="{B0ABD8AC-3E96-47D6-9C7C-8F487CE0DCD8}" dt="2020-07-18T23:23:22.127" v="412" actId="47"/>
        <pc:sldMkLst>
          <pc:docMk/>
          <pc:sldMk cId="3570825366" sldId="403"/>
        </pc:sldMkLst>
      </pc:sldChg>
      <pc:sldChg chg="del">
        <pc:chgData name="Paul Beedham" userId="1c5b2b00e68144fc" providerId="LiveId" clId="{B0ABD8AC-3E96-47D6-9C7C-8F487CE0DCD8}" dt="2020-07-18T23:23:22.127" v="412" actId="47"/>
        <pc:sldMkLst>
          <pc:docMk/>
          <pc:sldMk cId="2079955351" sldId="404"/>
        </pc:sldMkLst>
      </pc:sldChg>
      <pc:sldChg chg="del">
        <pc:chgData name="Paul Beedham" userId="1c5b2b00e68144fc" providerId="LiveId" clId="{B0ABD8AC-3E96-47D6-9C7C-8F487CE0DCD8}" dt="2020-07-18T23:23:22.127" v="412" actId="47"/>
        <pc:sldMkLst>
          <pc:docMk/>
          <pc:sldMk cId="3316007406" sldId="405"/>
        </pc:sldMkLst>
      </pc:sldChg>
      <pc:sldChg chg="del">
        <pc:chgData name="Paul Beedham" userId="1c5b2b00e68144fc" providerId="LiveId" clId="{B0ABD8AC-3E96-47D6-9C7C-8F487CE0DCD8}" dt="2020-07-18T23:23:22.127" v="412" actId="47"/>
        <pc:sldMkLst>
          <pc:docMk/>
          <pc:sldMk cId="1856230750" sldId="407"/>
        </pc:sldMkLst>
      </pc:sldChg>
      <pc:sldChg chg="modSp mod">
        <pc:chgData name="Paul Beedham" userId="1c5b2b00e68144fc" providerId="LiveId" clId="{B0ABD8AC-3E96-47D6-9C7C-8F487CE0DCD8}" dt="2020-07-18T23:26:52.211" v="438" actId="20577"/>
        <pc:sldMkLst>
          <pc:docMk/>
          <pc:sldMk cId="3427944071" sldId="408"/>
        </pc:sldMkLst>
        <pc:spChg chg="mod">
          <ac:chgData name="Paul Beedham" userId="1c5b2b00e68144fc" providerId="LiveId" clId="{B0ABD8AC-3E96-47D6-9C7C-8F487CE0DCD8}" dt="2020-07-18T23:26:52.211" v="438" actId="20577"/>
          <ac:spMkLst>
            <pc:docMk/>
            <pc:sldMk cId="3427944071" sldId="408"/>
            <ac:spMk id="4" creationId="{0808A798-A3A4-4746-BD4D-615DE12D5257}"/>
          </ac:spMkLst>
        </pc:spChg>
      </pc:sldChg>
      <pc:sldChg chg="del">
        <pc:chgData name="Paul Beedham" userId="1c5b2b00e68144fc" providerId="LiveId" clId="{B0ABD8AC-3E96-47D6-9C7C-8F487CE0DCD8}" dt="2020-07-18T23:09:42.366" v="1" actId="47"/>
        <pc:sldMkLst>
          <pc:docMk/>
          <pc:sldMk cId="2104991192" sldId="409"/>
        </pc:sldMkLst>
      </pc:sldChg>
      <pc:sldChg chg="del">
        <pc:chgData name="Paul Beedham" userId="1c5b2b00e68144fc" providerId="LiveId" clId="{B0ABD8AC-3E96-47D6-9C7C-8F487CE0DCD8}" dt="2020-07-18T23:09:42.366" v="1" actId="47"/>
        <pc:sldMkLst>
          <pc:docMk/>
          <pc:sldMk cId="3626311905" sldId="410"/>
        </pc:sldMkLst>
      </pc:sldChg>
      <pc:sldChg chg="del">
        <pc:chgData name="Paul Beedham" userId="1c5b2b00e68144fc" providerId="LiveId" clId="{B0ABD8AC-3E96-47D6-9C7C-8F487CE0DCD8}" dt="2020-07-18T23:21:01.345" v="408" actId="47"/>
        <pc:sldMkLst>
          <pc:docMk/>
          <pc:sldMk cId="1043646533" sldId="412"/>
        </pc:sldMkLst>
      </pc:sldChg>
      <pc:sldChg chg="add">
        <pc:chgData name="Paul Beedham" userId="1c5b2b00e68144fc" providerId="LiveId" clId="{B0ABD8AC-3E96-47D6-9C7C-8F487CE0DCD8}" dt="2020-07-18T23:11:20.844" v="7"/>
        <pc:sldMkLst>
          <pc:docMk/>
          <pc:sldMk cId="3259185627" sldId="415"/>
        </pc:sldMkLst>
      </pc:sldChg>
      <pc:sldMasterChg chg="del delSldLayout">
        <pc:chgData name="Paul Beedham" userId="1c5b2b00e68144fc" providerId="LiveId" clId="{B0ABD8AC-3E96-47D6-9C7C-8F487CE0DCD8}" dt="2020-07-18T23:24:02.853" v="414" actId="47"/>
        <pc:sldMasterMkLst>
          <pc:docMk/>
          <pc:sldMasterMk cId="971811389" sldId="2147483814"/>
        </pc:sldMasterMkLst>
        <pc:sldLayoutChg chg="del">
          <pc:chgData name="Paul Beedham" userId="1c5b2b00e68144fc" providerId="LiveId" clId="{B0ABD8AC-3E96-47D6-9C7C-8F487CE0DCD8}" dt="2020-07-18T23:24:02.853" v="414" actId="47"/>
          <pc:sldLayoutMkLst>
            <pc:docMk/>
            <pc:sldMasterMk cId="971811389" sldId="2147483814"/>
            <pc:sldLayoutMk cId="1312596353" sldId="2147483815"/>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Matching!$A$2</c:f>
              <c:strCache>
                <c:ptCount val="1"/>
                <c:pt idx="0">
                  <c:v>Host Clubs</c:v>
                </c:pt>
              </c:strCache>
            </c:strRef>
          </c:tx>
          <c:spPr>
            <a:solidFill>
              <a:schemeClr val="accent1"/>
            </a:solidFill>
            <a:ln>
              <a:noFill/>
            </a:ln>
            <a:effectLst/>
          </c:spPr>
          <c:invertIfNegative val="0"/>
          <c:cat>
            <c:strRef>
              <c:f>Matching!$B$1</c:f>
              <c:strCache>
                <c:ptCount val="1"/>
                <c:pt idx="0">
                  <c:v>GBP</c:v>
                </c:pt>
              </c:strCache>
            </c:strRef>
          </c:cat>
          <c:val>
            <c:numRef>
              <c:f>Matching!$B$2</c:f>
              <c:numCache>
                <c:formatCode>"£"#,##0.00</c:formatCode>
                <c:ptCount val="1"/>
                <c:pt idx="0">
                  <c:v>5670.0000056700001</c:v>
                </c:pt>
              </c:numCache>
            </c:numRef>
          </c:val>
          <c:extLst>
            <c:ext xmlns:c16="http://schemas.microsoft.com/office/drawing/2014/chart" uri="{C3380CC4-5D6E-409C-BE32-E72D297353CC}">
              <c16:uniqueId val="{00000000-5BD1-4CE1-8B8E-410C3BC8A417}"/>
            </c:ext>
          </c:extLst>
        </c:ser>
        <c:ser>
          <c:idx val="1"/>
          <c:order val="1"/>
          <c:tx>
            <c:strRef>
              <c:f>Matching!$A$3</c:f>
              <c:strCache>
                <c:ptCount val="1"/>
                <c:pt idx="0">
                  <c:v>Host DDF</c:v>
                </c:pt>
              </c:strCache>
            </c:strRef>
          </c:tx>
          <c:spPr>
            <a:solidFill>
              <a:schemeClr val="accent2"/>
            </a:solidFill>
            <a:ln>
              <a:noFill/>
            </a:ln>
            <a:effectLst/>
          </c:spPr>
          <c:invertIfNegative val="0"/>
          <c:cat>
            <c:strRef>
              <c:f>Matching!$B$1</c:f>
              <c:strCache>
                <c:ptCount val="1"/>
                <c:pt idx="0">
                  <c:v>GBP</c:v>
                </c:pt>
              </c:strCache>
            </c:strRef>
          </c:cat>
          <c:val>
            <c:numRef>
              <c:f>Matching!$B$3</c:f>
              <c:numCache>
                <c:formatCode>"£"#,##0.00</c:formatCode>
                <c:ptCount val="1"/>
                <c:pt idx="0">
                  <c:v>5670.0000056700001</c:v>
                </c:pt>
              </c:numCache>
            </c:numRef>
          </c:val>
          <c:extLst>
            <c:ext xmlns:c16="http://schemas.microsoft.com/office/drawing/2014/chart" uri="{C3380CC4-5D6E-409C-BE32-E72D297353CC}">
              <c16:uniqueId val="{00000001-5BD1-4CE1-8B8E-410C3BC8A417}"/>
            </c:ext>
          </c:extLst>
        </c:ser>
        <c:ser>
          <c:idx val="2"/>
          <c:order val="2"/>
          <c:tx>
            <c:strRef>
              <c:f>Matching!$A$4</c:f>
              <c:strCache>
                <c:ptCount val="1"/>
                <c:pt idx="0">
                  <c:v>International Clubs</c:v>
                </c:pt>
              </c:strCache>
            </c:strRef>
          </c:tx>
          <c:spPr>
            <a:solidFill>
              <a:schemeClr val="accent3"/>
            </a:solidFill>
            <a:ln>
              <a:noFill/>
            </a:ln>
            <a:effectLst/>
          </c:spPr>
          <c:invertIfNegative val="0"/>
          <c:cat>
            <c:strRef>
              <c:f>Matching!$B$1</c:f>
              <c:strCache>
                <c:ptCount val="1"/>
                <c:pt idx="0">
                  <c:v>GBP</c:v>
                </c:pt>
              </c:strCache>
            </c:strRef>
          </c:cat>
          <c:val>
            <c:numRef>
              <c:f>Matching!$B$4</c:f>
              <c:numCache>
                <c:formatCode>"£"#,##0.00</c:formatCode>
                <c:ptCount val="1"/>
                <c:pt idx="0">
                  <c:v>2430.0000024299998</c:v>
                </c:pt>
              </c:numCache>
            </c:numRef>
          </c:val>
          <c:extLst>
            <c:ext xmlns:c16="http://schemas.microsoft.com/office/drawing/2014/chart" uri="{C3380CC4-5D6E-409C-BE32-E72D297353CC}">
              <c16:uniqueId val="{00000002-5BD1-4CE1-8B8E-410C3BC8A417}"/>
            </c:ext>
          </c:extLst>
        </c:ser>
        <c:ser>
          <c:idx val="3"/>
          <c:order val="3"/>
          <c:tx>
            <c:strRef>
              <c:f>Matching!$A$5</c:f>
              <c:strCache>
                <c:ptCount val="1"/>
                <c:pt idx="0">
                  <c:v>International DDF</c:v>
                </c:pt>
              </c:strCache>
            </c:strRef>
          </c:tx>
          <c:spPr>
            <a:solidFill>
              <a:schemeClr val="accent4"/>
            </a:solidFill>
            <a:ln>
              <a:noFill/>
            </a:ln>
            <a:effectLst/>
          </c:spPr>
          <c:invertIfNegative val="0"/>
          <c:cat>
            <c:strRef>
              <c:f>Matching!$B$1</c:f>
              <c:strCache>
                <c:ptCount val="1"/>
                <c:pt idx="0">
                  <c:v>GBP</c:v>
                </c:pt>
              </c:strCache>
            </c:strRef>
          </c:cat>
          <c:val>
            <c:numRef>
              <c:f>Matching!$B$5</c:f>
              <c:numCache>
                <c:formatCode>"£"#,##0.00</c:formatCode>
                <c:ptCount val="1"/>
                <c:pt idx="0">
                  <c:v>2430.0000024299998</c:v>
                </c:pt>
              </c:numCache>
            </c:numRef>
          </c:val>
          <c:extLst>
            <c:ext xmlns:c16="http://schemas.microsoft.com/office/drawing/2014/chart" uri="{C3380CC4-5D6E-409C-BE32-E72D297353CC}">
              <c16:uniqueId val="{00000003-5BD1-4CE1-8B8E-410C3BC8A417}"/>
            </c:ext>
          </c:extLst>
        </c:ser>
        <c:ser>
          <c:idx val="4"/>
          <c:order val="4"/>
          <c:tx>
            <c:strRef>
              <c:f>Matching!$A$6</c:f>
              <c:strCache>
                <c:ptCount val="1"/>
                <c:pt idx="0">
                  <c:v>World Fund</c:v>
                </c:pt>
              </c:strCache>
            </c:strRef>
          </c:tx>
          <c:spPr>
            <a:solidFill>
              <a:schemeClr val="accent5"/>
            </a:solidFill>
            <a:ln>
              <a:noFill/>
            </a:ln>
            <a:effectLst/>
          </c:spPr>
          <c:invertIfNegative val="0"/>
          <c:cat>
            <c:strRef>
              <c:f>Matching!$B$1</c:f>
              <c:strCache>
                <c:ptCount val="1"/>
                <c:pt idx="0">
                  <c:v>GBP</c:v>
                </c:pt>
              </c:strCache>
            </c:strRef>
          </c:cat>
          <c:val>
            <c:numRef>
              <c:f>Matching!$B$6</c:f>
              <c:numCache>
                <c:formatCode>"£"#,##0.00</c:formatCode>
                <c:ptCount val="1"/>
                <c:pt idx="0">
                  <c:v>8100.0000080999998</c:v>
                </c:pt>
              </c:numCache>
            </c:numRef>
          </c:val>
          <c:extLst>
            <c:ext xmlns:c16="http://schemas.microsoft.com/office/drawing/2014/chart" uri="{C3380CC4-5D6E-409C-BE32-E72D297353CC}">
              <c16:uniqueId val="{00000004-5BD1-4CE1-8B8E-410C3BC8A417}"/>
            </c:ext>
          </c:extLst>
        </c:ser>
        <c:ser>
          <c:idx val="6"/>
          <c:order val="6"/>
          <c:tx>
            <c:strRef>
              <c:f>Matching!$A$8</c:f>
              <c:strCache>
                <c:ptCount val="1"/>
                <c:pt idx="0">
                  <c:v>Project</c:v>
                </c:pt>
              </c:strCache>
            </c:strRef>
          </c:tx>
          <c:spPr>
            <a:solidFill>
              <a:schemeClr val="accent1">
                <a:lumMod val="60000"/>
              </a:schemeClr>
            </a:solidFill>
            <a:ln>
              <a:noFill/>
            </a:ln>
            <a:effectLst/>
          </c:spPr>
          <c:invertIfNegative val="0"/>
          <c:cat>
            <c:strRef>
              <c:f>Matching!$B$1</c:f>
              <c:strCache>
                <c:ptCount val="1"/>
                <c:pt idx="0">
                  <c:v>GBP</c:v>
                </c:pt>
              </c:strCache>
            </c:strRef>
          </c:cat>
          <c:val>
            <c:numRef>
              <c:f>Matching!$B$8</c:f>
              <c:numCache>
                <c:formatCode>"£"#,##0.00</c:formatCode>
                <c:ptCount val="1"/>
                <c:pt idx="0">
                  <c:v>24300.000024299999</c:v>
                </c:pt>
              </c:numCache>
            </c:numRef>
          </c:val>
          <c:extLst>
            <c:ext xmlns:c16="http://schemas.microsoft.com/office/drawing/2014/chart" uri="{C3380CC4-5D6E-409C-BE32-E72D297353CC}">
              <c16:uniqueId val="{00000005-5BD1-4CE1-8B8E-410C3BC8A417}"/>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Matching!$A$7</c15:sqref>
                        </c15:formulaRef>
                      </c:ext>
                    </c:extLst>
                    <c:strCache>
                      <c:ptCount val="1"/>
                    </c:strCache>
                  </c:strRef>
                </c:tx>
                <c:spPr>
                  <a:solidFill>
                    <a:schemeClr val="accent6"/>
                  </a:solidFill>
                  <a:ln>
                    <a:noFill/>
                  </a:ln>
                  <a:effectLst/>
                </c:spPr>
                <c:invertIfNegative val="0"/>
                <c:cat>
                  <c:strRef>
                    <c:extLst>
                      <c:ext uri="{02D57815-91ED-43cb-92C2-25804820EDAC}">
                        <c15:formulaRef>
                          <c15:sqref>Matching!$B$1</c15:sqref>
                        </c15:formulaRef>
                      </c:ext>
                    </c:extLst>
                    <c:strCache>
                      <c:ptCount val="1"/>
                      <c:pt idx="0">
                        <c:v>GBP</c:v>
                      </c:pt>
                    </c:strCache>
                  </c:strRef>
                </c:cat>
                <c:val>
                  <c:numRef>
                    <c:extLst>
                      <c:ext uri="{02D57815-91ED-43cb-92C2-25804820EDAC}">
                        <c15:formulaRef>
                          <c15:sqref>Matching!$B$7</c15:sqref>
                        </c15:formulaRef>
                      </c:ext>
                    </c:extLst>
                    <c:numCache>
                      <c:formatCode>"£"#,##0.00</c:formatCode>
                      <c:ptCount val="1"/>
                    </c:numCache>
                  </c:numRef>
                </c:val>
                <c:extLst>
                  <c:ext xmlns:c16="http://schemas.microsoft.com/office/drawing/2014/chart" uri="{C3380CC4-5D6E-409C-BE32-E72D297353CC}">
                    <c16:uniqueId val="{00000006-5BD1-4CE1-8B8E-410C3BC8A417}"/>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max val="25000"/>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International Partner Only</a:t>
            </a:r>
          </a:p>
          <a:p>
            <a:pPr>
              <a:defRPr/>
            </a:pPr>
            <a:r>
              <a:rPr lang="en-US"/>
              <a:t>Club(s) £8,100</a:t>
            </a:r>
            <a:r>
              <a:rPr lang="en-US" baseline="0"/>
              <a:t> + 100% DDF Match</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Sheet3!$A$2</c:f>
              <c:strCache>
                <c:ptCount val="1"/>
                <c:pt idx="0">
                  <c:v>Host Clubs</c:v>
                </c:pt>
              </c:strCache>
            </c:strRef>
          </c:tx>
          <c:spPr>
            <a:solidFill>
              <a:schemeClr val="accent1"/>
            </a:solidFill>
            <a:ln>
              <a:noFill/>
            </a:ln>
            <a:effectLst/>
          </c:spPr>
          <c:invertIfNegative val="0"/>
          <c:cat>
            <c:strRef>
              <c:f>Sheet3!$B$1</c:f>
              <c:strCache>
                <c:ptCount val="1"/>
                <c:pt idx="0">
                  <c:v>GBP</c:v>
                </c:pt>
              </c:strCache>
            </c:strRef>
          </c:cat>
          <c:val>
            <c:numRef>
              <c:f>Sheet3!$B$2</c:f>
              <c:numCache>
                <c:formatCode>"£"#,##0.00</c:formatCode>
                <c:ptCount val="1"/>
                <c:pt idx="0">
                  <c:v>0</c:v>
                </c:pt>
              </c:numCache>
            </c:numRef>
          </c:val>
          <c:extLst>
            <c:ext xmlns:c16="http://schemas.microsoft.com/office/drawing/2014/chart" uri="{C3380CC4-5D6E-409C-BE32-E72D297353CC}">
              <c16:uniqueId val="{00000000-2D5E-4AD5-AE9A-C750715AABAA}"/>
            </c:ext>
          </c:extLst>
        </c:ser>
        <c:ser>
          <c:idx val="1"/>
          <c:order val="1"/>
          <c:tx>
            <c:strRef>
              <c:f>Sheet3!$A$3</c:f>
              <c:strCache>
                <c:ptCount val="1"/>
                <c:pt idx="0">
                  <c:v>Host DDF</c:v>
                </c:pt>
              </c:strCache>
            </c:strRef>
          </c:tx>
          <c:spPr>
            <a:solidFill>
              <a:schemeClr val="accent2"/>
            </a:solidFill>
            <a:ln>
              <a:noFill/>
            </a:ln>
            <a:effectLst/>
          </c:spPr>
          <c:invertIfNegative val="0"/>
          <c:cat>
            <c:strRef>
              <c:f>Sheet3!$B$1</c:f>
              <c:strCache>
                <c:ptCount val="1"/>
                <c:pt idx="0">
                  <c:v>GBP</c:v>
                </c:pt>
              </c:strCache>
            </c:strRef>
          </c:cat>
          <c:val>
            <c:numRef>
              <c:f>Sheet3!$B$3</c:f>
              <c:numCache>
                <c:formatCode>"£"#,##0.00</c:formatCode>
                <c:ptCount val="1"/>
                <c:pt idx="0">
                  <c:v>0</c:v>
                </c:pt>
              </c:numCache>
            </c:numRef>
          </c:val>
          <c:extLst>
            <c:ext xmlns:c16="http://schemas.microsoft.com/office/drawing/2014/chart" uri="{C3380CC4-5D6E-409C-BE32-E72D297353CC}">
              <c16:uniqueId val="{00000001-2D5E-4AD5-AE9A-C750715AABAA}"/>
            </c:ext>
          </c:extLst>
        </c:ser>
        <c:ser>
          <c:idx val="2"/>
          <c:order val="2"/>
          <c:tx>
            <c:strRef>
              <c:f>Sheet3!$A$4</c:f>
              <c:strCache>
                <c:ptCount val="1"/>
                <c:pt idx="0">
                  <c:v>International Clubs</c:v>
                </c:pt>
              </c:strCache>
            </c:strRef>
          </c:tx>
          <c:spPr>
            <a:solidFill>
              <a:schemeClr val="accent3"/>
            </a:solidFill>
            <a:ln>
              <a:noFill/>
            </a:ln>
            <a:effectLst/>
          </c:spPr>
          <c:invertIfNegative val="0"/>
          <c:cat>
            <c:strRef>
              <c:f>Sheet3!$B$1</c:f>
              <c:strCache>
                <c:ptCount val="1"/>
                <c:pt idx="0">
                  <c:v>GBP</c:v>
                </c:pt>
              </c:strCache>
            </c:strRef>
          </c:cat>
          <c:val>
            <c:numRef>
              <c:f>Sheet3!$B$4</c:f>
              <c:numCache>
                <c:formatCode>"£"#,##0.00</c:formatCode>
                <c:ptCount val="1"/>
                <c:pt idx="0">
                  <c:v>8100.0000080999998</c:v>
                </c:pt>
              </c:numCache>
            </c:numRef>
          </c:val>
          <c:extLst>
            <c:ext xmlns:c16="http://schemas.microsoft.com/office/drawing/2014/chart" uri="{C3380CC4-5D6E-409C-BE32-E72D297353CC}">
              <c16:uniqueId val="{00000002-2D5E-4AD5-AE9A-C750715AABAA}"/>
            </c:ext>
          </c:extLst>
        </c:ser>
        <c:ser>
          <c:idx val="3"/>
          <c:order val="3"/>
          <c:tx>
            <c:strRef>
              <c:f>Sheet3!$A$5</c:f>
              <c:strCache>
                <c:ptCount val="1"/>
                <c:pt idx="0">
                  <c:v>International DDF</c:v>
                </c:pt>
              </c:strCache>
            </c:strRef>
          </c:tx>
          <c:spPr>
            <a:solidFill>
              <a:schemeClr val="accent4"/>
            </a:solidFill>
            <a:ln>
              <a:noFill/>
            </a:ln>
            <a:effectLst/>
          </c:spPr>
          <c:invertIfNegative val="0"/>
          <c:cat>
            <c:strRef>
              <c:f>Sheet3!$B$1</c:f>
              <c:strCache>
                <c:ptCount val="1"/>
                <c:pt idx="0">
                  <c:v>GBP</c:v>
                </c:pt>
              </c:strCache>
            </c:strRef>
          </c:cat>
          <c:val>
            <c:numRef>
              <c:f>Sheet3!$B$5</c:f>
              <c:numCache>
                <c:formatCode>"£"#,##0.00</c:formatCode>
                <c:ptCount val="1"/>
                <c:pt idx="0">
                  <c:v>8100.0000080999998</c:v>
                </c:pt>
              </c:numCache>
            </c:numRef>
          </c:val>
          <c:extLst>
            <c:ext xmlns:c16="http://schemas.microsoft.com/office/drawing/2014/chart" uri="{C3380CC4-5D6E-409C-BE32-E72D297353CC}">
              <c16:uniqueId val="{00000003-2D5E-4AD5-AE9A-C750715AABAA}"/>
            </c:ext>
          </c:extLst>
        </c:ser>
        <c:ser>
          <c:idx val="4"/>
          <c:order val="4"/>
          <c:tx>
            <c:strRef>
              <c:f>Sheet3!$A$6</c:f>
              <c:strCache>
                <c:ptCount val="1"/>
                <c:pt idx="0">
                  <c:v>World Fund</c:v>
                </c:pt>
              </c:strCache>
            </c:strRef>
          </c:tx>
          <c:spPr>
            <a:solidFill>
              <a:schemeClr val="accent5"/>
            </a:solidFill>
            <a:ln>
              <a:noFill/>
            </a:ln>
            <a:effectLst/>
          </c:spPr>
          <c:invertIfNegative val="0"/>
          <c:cat>
            <c:strRef>
              <c:f>Sheet3!$B$1</c:f>
              <c:strCache>
                <c:ptCount val="1"/>
                <c:pt idx="0">
                  <c:v>GBP</c:v>
                </c:pt>
              </c:strCache>
            </c:strRef>
          </c:cat>
          <c:val>
            <c:numRef>
              <c:f>Sheet3!$B$6</c:f>
              <c:numCache>
                <c:formatCode>"£"#,##0.00</c:formatCode>
                <c:ptCount val="1"/>
                <c:pt idx="0">
                  <c:v>8100.0000080999998</c:v>
                </c:pt>
              </c:numCache>
            </c:numRef>
          </c:val>
          <c:extLst>
            <c:ext xmlns:c16="http://schemas.microsoft.com/office/drawing/2014/chart" uri="{C3380CC4-5D6E-409C-BE32-E72D297353CC}">
              <c16:uniqueId val="{00000004-2D5E-4AD5-AE9A-C750715AABAA}"/>
            </c:ext>
          </c:extLst>
        </c:ser>
        <c:ser>
          <c:idx val="6"/>
          <c:order val="6"/>
          <c:tx>
            <c:strRef>
              <c:f>Sheet3!$A$8</c:f>
              <c:strCache>
                <c:ptCount val="1"/>
                <c:pt idx="0">
                  <c:v>Project</c:v>
                </c:pt>
              </c:strCache>
            </c:strRef>
          </c:tx>
          <c:spPr>
            <a:solidFill>
              <a:schemeClr val="accent1">
                <a:lumMod val="60000"/>
              </a:schemeClr>
            </a:solidFill>
            <a:ln>
              <a:noFill/>
            </a:ln>
            <a:effectLst/>
          </c:spPr>
          <c:invertIfNegative val="0"/>
          <c:cat>
            <c:strRef>
              <c:f>Sheet3!$B$1</c:f>
              <c:strCache>
                <c:ptCount val="1"/>
                <c:pt idx="0">
                  <c:v>GBP</c:v>
                </c:pt>
              </c:strCache>
            </c:strRef>
          </c:cat>
          <c:val>
            <c:numRef>
              <c:f>Sheet3!$B$8</c:f>
              <c:numCache>
                <c:formatCode>"£"#,##0.00</c:formatCode>
                <c:ptCount val="1"/>
                <c:pt idx="0">
                  <c:v>24300.000024299999</c:v>
                </c:pt>
              </c:numCache>
            </c:numRef>
          </c:val>
          <c:extLst>
            <c:ext xmlns:c16="http://schemas.microsoft.com/office/drawing/2014/chart" uri="{C3380CC4-5D6E-409C-BE32-E72D297353CC}">
              <c16:uniqueId val="{00000005-2D5E-4AD5-AE9A-C750715AABAA}"/>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Sheet3!$A$7</c15:sqref>
                        </c15:formulaRef>
                      </c:ext>
                    </c:extLst>
                    <c:strCache>
                      <c:ptCount val="1"/>
                    </c:strCache>
                  </c:strRef>
                </c:tx>
                <c:spPr>
                  <a:solidFill>
                    <a:schemeClr val="accent6"/>
                  </a:solidFill>
                  <a:ln>
                    <a:noFill/>
                  </a:ln>
                  <a:effectLst/>
                </c:spPr>
                <c:invertIfNegative val="0"/>
                <c:cat>
                  <c:strRef>
                    <c:extLst>
                      <c:ext uri="{02D57815-91ED-43cb-92C2-25804820EDAC}">
                        <c15:formulaRef>
                          <c15:sqref>Sheet3!$B$1</c15:sqref>
                        </c15:formulaRef>
                      </c:ext>
                    </c:extLst>
                    <c:strCache>
                      <c:ptCount val="1"/>
                      <c:pt idx="0">
                        <c:v>GBP</c:v>
                      </c:pt>
                    </c:strCache>
                  </c:strRef>
                </c:cat>
                <c:val>
                  <c:numRef>
                    <c:extLst>
                      <c:ext uri="{02D57815-91ED-43cb-92C2-25804820EDAC}">
                        <c15:formulaRef>
                          <c15:sqref>Sheet3!$B$7</c15:sqref>
                        </c15:formulaRef>
                      </c:ext>
                    </c:extLst>
                    <c:numCache>
                      <c:formatCode>"£"#,##0.00</c:formatCode>
                      <c:ptCount val="1"/>
                    </c:numCache>
                  </c:numRef>
                </c:val>
                <c:extLst>
                  <c:ext xmlns:c16="http://schemas.microsoft.com/office/drawing/2014/chart" uri="{C3380CC4-5D6E-409C-BE32-E72D297353CC}">
                    <c16:uniqueId val="{00000006-2D5E-4AD5-AE9A-C750715AABAA}"/>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International</a:t>
            </a:r>
            <a:r>
              <a:rPr lang="en-US" b="1" baseline="0"/>
              <a:t> DDF Only</a:t>
            </a:r>
            <a:endParaRPr lang="en-US" b="1"/>
          </a:p>
          <a:p>
            <a:pPr>
              <a:defRPr/>
            </a:pPr>
            <a:r>
              <a:rPr lang="en-US" baseline="0"/>
              <a:t>£12,150 DDF</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'Sheet3 (3)'!$A$2</c:f>
              <c:strCache>
                <c:ptCount val="1"/>
                <c:pt idx="0">
                  <c:v>Host Clubs</c:v>
                </c:pt>
              </c:strCache>
            </c:strRef>
          </c:tx>
          <c:spPr>
            <a:solidFill>
              <a:schemeClr val="accent1"/>
            </a:solidFill>
            <a:ln>
              <a:noFill/>
            </a:ln>
            <a:effectLst/>
          </c:spPr>
          <c:invertIfNegative val="0"/>
          <c:cat>
            <c:strRef>
              <c:f>'Sheet3 (3)'!$B$1</c:f>
              <c:strCache>
                <c:ptCount val="1"/>
                <c:pt idx="0">
                  <c:v>GBP</c:v>
                </c:pt>
              </c:strCache>
            </c:strRef>
          </c:cat>
          <c:val>
            <c:numRef>
              <c:f>'Sheet3 (3)'!$B$2</c:f>
              <c:numCache>
                <c:formatCode>"£"#,##0.00</c:formatCode>
                <c:ptCount val="1"/>
                <c:pt idx="0">
                  <c:v>0</c:v>
                </c:pt>
              </c:numCache>
            </c:numRef>
          </c:val>
          <c:extLst>
            <c:ext xmlns:c16="http://schemas.microsoft.com/office/drawing/2014/chart" uri="{C3380CC4-5D6E-409C-BE32-E72D297353CC}">
              <c16:uniqueId val="{00000000-E483-4431-A7CB-4619338FF749}"/>
            </c:ext>
          </c:extLst>
        </c:ser>
        <c:ser>
          <c:idx val="1"/>
          <c:order val="1"/>
          <c:tx>
            <c:strRef>
              <c:f>'Sheet3 (3)'!$A$3</c:f>
              <c:strCache>
                <c:ptCount val="1"/>
                <c:pt idx="0">
                  <c:v>Host DDF</c:v>
                </c:pt>
              </c:strCache>
            </c:strRef>
          </c:tx>
          <c:spPr>
            <a:solidFill>
              <a:schemeClr val="accent2"/>
            </a:solidFill>
            <a:ln>
              <a:noFill/>
            </a:ln>
            <a:effectLst/>
          </c:spPr>
          <c:invertIfNegative val="0"/>
          <c:cat>
            <c:strRef>
              <c:f>'Sheet3 (3)'!$B$1</c:f>
              <c:strCache>
                <c:ptCount val="1"/>
                <c:pt idx="0">
                  <c:v>GBP</c:v>
                </c:pt>
              </c:strCache>
            </c:strRef>
          </c:cat>
          <c:val>
            <c:numRef>
              <c:f>'Sheet3 (3)'!$B$3</c:f>
              <c:numCache>
                <c:formatCode>"£"#,##0.00</c:formatCode>
                <c:ptCount val="1"/>
                <c:pt idx="0">
                  <c:v>0</c:v>
                </c:pt>
              </c:numCache>
            </c:numRef>
          </c:val>
          <c:extLst>
            <c:ext xmlns:c16="http://schemas.microsoft.com/office/drawing/2014/chart" uri="{C3380CC4-5D6E-409C-BE32-E72D297353CC}">
              <c16:uniqueId val="{00000001-E483-4431-A7CB-4619338FF749}"/>
            </c:ext>
          </c:extLst>
        </c:ser>
        <c:ser>
          <c:idx val="2"/>
          <c:order val="2"/>
          <c:tx>
            <c:strRef>
              <c:f>'Sheet3 (3)'!$A$4</c:f>
              <c:strCache>
                <c:ptCount val="1"/>
                <c:pt idx="0">
                  <c:v>International Clubs</c:v>
                </c:pt>
              </c:strCache>
            </c:strRef>
          </c:tx>
          <c:spPr>
            <a:solidFill>
              <a:schemeClr val="accent3"/>
            </a:solidFill>
            <a:ln>
              <a:noFill/>
            </a:ln>
            <a:effectLst/>
          </c:spPr>
          <c:invertIfNegative val="0"/>
          <c:cat>
            <c:strRef>
              <c:f>'Sheet3 (3)'!$B$1</c:f>
              <c:strCache>
                <c:ptCount val="1"/>
                <c:pt idx="0">
                  <c:v>GBP</c:v>
                </c:pt>
              </c:strCache>
            </c:strRef>
          </c:cat>
          <c:val>
            <c:numRef>
              <c:f>'Sheet3 (3)'!$B$4</c:f>
              <c:numCache>
                <c:formatCode>"£"#,##0.00</c:formatCode>
                <c:ptCount val="1"/>
                <c:pt idx="0">
                  <c:v>0</c:v>
                </c:pt>
              </c:numCache>
            </c:numRef>
          </c:val>
          <c:extLst>
            <c:ext xmlns:c16="http://schemas.microsoft.com/office/drawing/2014/chart" uri="{C3380CC4-5D6E-409C-BE32-E72D297353CC}">
              <c16:uniqueId val="{00000002-E483-4431-A7CB-4619338FF749}"/>
            </c:ext>
          </c:extLst>
        </c:ser>
        <c:ser>
          <c:idx val="3"/>
          <c:order val="3"/>
          <c:tx>
            <c:strRef>
              <c:f>'Sheet3 (3)'!$A$5</c:f>
              <c:strCache>
                <c:ptCount val="1"/>
                <c:pt idx="0">
                  <c:v>International DDF</c:v>
                </c:pt>
              </c:strCache>
            </c:strRef>
          </c:tx>
          <c:spPr>
            <a:solidFill>
              <a:schemeClr val="accent4"/>
            </a:solidFill>
            <a:ln>
              <a:noFill/>
            </a:ln>
            <a:effectLst/>
          </c:spPr>
          <c:invertIfNegative val="0"/>
          <c:cat>
            <c:strRef>
              <c:f>'Sheet3 (3)'!$B$1</c:f>
              <c:strCache>
                <c:ptCount val="1"/>
                <c:pt idx="0">
                  <c:v>GBP</c:v>
                </c:pt>
              </c:strCache>
            </c:strRef>
          </c:cat>
          <c:val>
            <c:numRef>
              <c:f>'Sheet3 (3)'!$B$5</c:f>
              <c:numCache>
                <c:formatCode>"£"#,##0.00</c:formatCode>
                <c:ptCount val="1"/>
                <c:pt idx="0">
                  <c:v>12150.00001215</c:v>
                </c:pt>
              </c:numCache>
            </c:numRef>
          </c:val>
          <c:extLst>
            <c:ext xmlns:c16="http://schemas.microsoft.com/office/drawing/2014/chart" uri="{C3380CC4-5D6E-409C-BE32-E72D297353CC}">
              <c16:uniqueId val="{00000003-E483-4431-A7CB-4619338FF749}"/>
            </c:ext>
          </c:extLst>
        </c:ser>
        <c:ser>
          <c:idx val="4"/>
          <c:order val="4"/>
          <c:tx>
            <c:strRef>
              <c:f>'Sheet3 (3)'!$A$6</c:f>
              <c:strCache>
                <c:ptCount val="1"/>
                <c:pt idx="0">
                  <c:v>World Fund</c:v>
                </c:pt>
              </c:strCache>
            </c:strRef>
          </c:tx>
          <c:spPr>
            <a:solidFill>
              <a:schemeClr val="accent5"/>
            </a:solidFill>
            <a:ln>
              <a:noFill/>
            </a:ln>
            <a:effectLst/>
          </c:spPr>
          <c:invertIfNegative val="0"/>
          <c:cat>
            <c:strRef>
              <c:f>'Sheet3 (3)'!$B$1</c:f>
              <c:strCache>
                <c:ptCount val="1"/>
                <c:pt idx="0">
                  <c:v>GBP</c:v>
                </c:pt>
              </c:strCache>
            </c:strRef>
          </c:cat>
          <c:val>
            <c:numRef>
              <c:f>'Sheet3 (3)'!$B$6</c:f>
              <c:numCache>
                <c:formatCode>"£"#,##0.00</c:formatCode>
                <c:ptCount val="1"/>
                <c:pt idx="0">
                  <c:v>12150.00001215</c:v>
                </c:pt>
              </c:numCache>
            </c:numRef>
          </c:val>
          <c:extLst>
            <c:ext xmlns:c16="http://schemas.microsoft.com/office/drawing/2014/chart" uri="{C3380CC4-5D6E-409C-BE32-E72D297353CC}">
              <c16:uniqueId val="{00000004-E483-4431-A7CB-4619338FF749}"/>
            </c:ext>
          </c:extLst>
        </c:ser>
        <c:ser>
          <c:idx val="6"/>
          <c:order val="6"/>
          <c:tx>
            <c:strRef>
              <c:f>'Sheet3 (3)'!$A$8</c:f>
              <c:strCache>
                <c:ptCount val="1"/>
                <c:pt idx="0">
                  <c:v>Project</c:v>
                </c:pt>
              </c:strCache>
            </c:strRef>
          </c:tx>
          <c:spPr>
            <a:solidFill>
              <a:schemeClr val="accent1">
                <a:lumMod val="60000"/>
              </a:schemeClr>
            </a:solidFill>
            <a:ln>
              <a:noFill/>
            </a:ln>
            <a:effectLst/>
          </c:spPr>
          <c:invertIfNegative val="0"/>
          <c:cat>
            <c:strRef>
              <c:f>'Sheet3 (3)'!$B$1</c:f>
              <c:strCache>
                <c:ptCount val="1"/>
                <c:pt idx="0">
                  <c:v>GBP</c:v>
                </c:pt>
              </c:strCache>
            </c:strRef>
          </c:cat>
          <c:val>
            <c:numRef>
              <c:f>'Sheet3 (3)'!$B$8</c:f>
              <c:numCache>
                <c:formatCode>"£"#,##0.00</c:formatCode>
                <c:ptCount val="1"/>
                <c:pt idx="0">
                  <c:v>24300.000024299999</c:v>
                </c:pt>
              </c:numCache>
            </c:numRef>
          </c:val>
          <c:extLst>
            <c:ext xmlns:c16="http://schemas.microsoft.com/office/drawing/2014/chart" uri="{C3380CC4-5D6E-409C-BE32-E72D297353CC}">
              <c16:uniqueId val="{00000005-E483-4431-A7CB-4619338FF749}"/>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'Sheet3 (3)'!$A$7</c15:sqref>
                        </c15:formulaRef>
                      </c:ext>
                    </c:extLst>
                    <c:strCache>
                      <c:ptCount val="1"/>
                    </c:strCache>
                  </c:strRef>
                </c:tx>
                <c:spPr>
                  <a:solidFill>
                    <a:schemeClr val="accent6"/>
                  </a:solidFill>
                  <a:ln>
                    <a:noFill/>
                  </a:ln>
                  <a:effectLst/>
                </c:spPr>
                <c:invertIfNegative val="0"/>
                <c:cat>
                  <c:strRef>
                    <c:extLst>
                      <c:ext uri="{02D57815-91ED-43cb-92C2-25804820EDAC}">
                        <c15:formulaRef>
                          <c15:sqref>'Sheet3 (3)'!$B$1</c15:sqref>
                        </c15:formulaRef>
                      </c:ext>
                    </c:extLst>
                    <c:strCache>
                      <c:ptCount val="1"/>
                      <c:pt idx="0">
                        <c:v>GBP</c:v>
                      </c:pt>
                    </c:strCache>
                  </c:strRef>
                </c:cat>
                <c:val>
                  <c:numRef>
                    <c:extLst>
                      <c:ext uri="{02D57815-91ED-43cb-92C2-25804820EDAC}">
                        <c15:formulaRef>
                          <c15:sqref>'Sheet3 (3)'!$B$7</c15:sqref>
                        </c15:formulaRef>
                      </c:ext>
                    </c:extLst>
                    <c:numCache>
                      <c:formatCode>"£"#,##0.00</c:formatCode>
                      <c:ptCount val="1"/>
                    </c:numCache>
                  </c:numRef>
                </c:val>
                <c:extLst>
                  <c:ext xmlns:c16="http://schemas.microsoft.com/office/drawing/2014/chart" uri="{C3380CC4-5D6E-409C-BE32-E72D297353CC}">
                    <c16:uniqueId val="{00000006-E483-4431-A7CB-4619338FF749}"/>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max val="25000"/>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4" Type="http://schemas.openxmlformats.org/officeDocument/2006/relationships/image" Target="../media/image23.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4" Type="http://schemas.openxmlformats.org/officeDocument/2006/relationships/image" Target="../media/image23.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07B24A-E6BA-417F-BE45-FCE09071675A}"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GB"/>
        </a:p>
      </dgm:t>
    </dgm:pt>
    <dgm:pt modelId="{87DBD509-CAE6-4626-BC0C-FEB7A5402065}">
      <dgm:prSet phldrT="[Text]"/>
      <dgm:spPr>
        <a:solidFill>
          <a:schemeClr val="accent6">
            <a:lumMod val="75000"/>
          </a:schemeClr>
        </a:solidFill>
      </dgm:spPr>
      <dgm:t>
        <a:bodyPr/>
        <a:lstStyle/>
        <a:p>
          <a:r>
            <a:rPr lang="en-GB" dirty="0"/>
            <a:t>Club(s)</a:t>
          </a:r>
        </a:p>
      </dgm:t>
    </dgm:pt>
    <dgm:pt modelId="{A6B97841-A015-4191-BBC7-9B1C27BB6BA7}" type="parTrans" cxnId="{964D5646-C9ED-4994-884B-10D05F305D47}">
      <dgm:prSet/>
      <dgm:spPr/>
      <dgm:t>
        <a:bodyPr/>
        <a:lstStyle/>
        <a:p>
          <a:endParaRPr lang="en-GB"/>
        </a:p>
      </dgm:t>
    </dgm:pt>
    <dgm:pt modelId="{1BA7B5BF-C9C8-427A-946F-8AB6B7B41E45}" type="sibTrans" cxnId="{964D5646-C9ED-4994-884B-10D05F305D47}">
      <dgm:prSet/>
      <dgm:spPr/>
      <dgm:t>
        <a:bodyPr/>
        <a:lstStyle/>
        <a:p>
          <a:endParaRPr lang="en-GB"/>
        </a:p>
      </dgm:t>
    </dgm:pt>
    <dgm:pt modelId="{E691669B-020D-4689-A9EF-1C6B85998254}">
      <dgm:prSet phldrT="[Text]"/>
      <dgm:spPr/>
      <dgm:t>
        <a:bodyPr/>
        <a:lstStyle/>
        <a:p>
          <a:r>
            <a:rPr lang="en-GB" dirty="0"/>
            <a:t>Cash contributions from one or more Clubs</a:t>
          </a:r>
        </a:p>
      </dgm:t>
    </dgm:pt>
    <dgm:pt modelId="{7638B1B6-AFAD-450C-B26A-618522359EEB}" type="parTrans" cxnId="{67D05418-E288-4994-A03A-22F5A9151841}">
      <dgm:prSet/>
      <dgm:spPr/>
      <dgm:t>
        <a:bodyPr/>
        <a:lstStyle/>
        <a:p>
          <a:endParaRPr lang="en-GB"/>
        </a:p>
      </dgm:t>
    </dgm:pt>
    <dgm:pt modelId="{DDC68DB4-41C2-4967-91A6-BD3DE8D5A95A}" type="sibTrans" cxnId="{67D05418-E288-4994-A03A-22F5A9151841}">
      <dgm:prSet/>
      <dgm:spPr/>
      <dgm:t>
        <a:bodyPr/>
        <a:lstStyle/>
        <a:p>
          <a:endParaRPr lang="en-GB"/>
        </a:p>
      </dgm:t>
    </dgm:pt>
    <dgm:pt modelId="{78D8401A-6C79-4E60-836C-EC86AF8D67F1}">
      <dgm:prSet phldrT="[Text]"/>
      <dgm:spPr>
        <a:solidFill>
          <a:schemeClr val="accent2">
            <a:lumMod val="75000"/>
          </a:schemeClr>
        </a:solidFill>
      </dgm:spPr>
      <dgm:t>
        <a:bodyPr/>
        <a:lstStyle/>
        <a:p>
          <a:r>
            <a:rPr lang="en-GB" dirty="0"/>
            <a:t>District(s)</a:t>
          </a:r>
        </a:p>
      </dgm:t>
    </dgm:pt>
    <dgm:pt modelId="{DC9020F0-6B9E-4613-BFFF-846FF7820286}" type="parTrans" cxnId="{FDDE623D-1D21-4B3E-BEAF-9477D266F819}">
      <dgm:prSet/>
      <dgm:spPr/>
      <dgm:t>
        <a:bodyPr/>
        <a:lstStyle/>
        <a:p>
          <a:endParaRPr lang="en-GB"/>
        </a:p>
      </dgm:t>
    </dgm:pt>
    <dgm:pt modelId="{2C3C129D-7C93-4DC2-804D-1C876D3C4591}" type="sibTrans" cxnId="{FDDE623D-1D21-4B3E-BEAF-9477D266F819}">
      <dgm:prSet/>
      <dgm:spPr/>
      <dgm:t>
        <a:bodyPr/>
        <a:lstStyle/>
        <a:p>
          <a:endParaRPr lang="en-GB"/>
        </a:p>
      </dgm:t>
    </dgm:pt>
    <dgm:pt modelId="{D2363494-DBB0-4574-B1D8-6A59D7DD8C80}">
      <dgm:prSet phldrT="[Text]" custT="1"/>
      <dgm:spPr/>
      <dgm:t>
        <a:bodyPr/>
        <a:lstStyle/>
        <a:p>
          <a:r>
            <a:rPr lang="en-GB" sz="2200" dirty="0"/>
            <a:t>District Designated Fund contribution</a:t>
          </a:r>
        </a:p>
        <a:p>
          <a:r>
            <a:rPr lang="en-GB" sz="1800" dirty="0"/>
            <a:t>(determined by each District Foundation Committee)</a:t>
          </a:r>
          <a:endParaRPr lang="en-GB" sz="2200" dirty="0"/>
        </a:p>
      </dgm:t>
    </dgm:pt>
    <dgm:pt modelId="{5BEE6FDC-0523-4A47-A80E-6C723120CFD5}" type="parTrans" cxnId="{A348E499-B951-425B-A4FB-66F244F281DF}">
      <dgm:prSet/>
      <dgm:spPr/>
      <dgm:t>
        <a:bodyPr/>
        <a:lstStyle/>
        <a:p>
          <a:endParaRPr lang="en-GB"/>
        </a:p>
      </dgm:t>
    </dgm:pt>
    <dgm:pt modelId="{0C54FC1B-6575-4BF9-B971-2D30A935D76C}" type="sibTrans" cxnId="{A348E499-B951-425B-A4FB-66F244F281DF}">
      <dgm:prSet/>
      <dgm:spPr/>
      <dgm:t>
        <a:bodyPr/>
        <a:lstStyle/>
        <a:p>
          <a:endParaRPr lang="en-GB"/>
        </a:p>
      </dgm:t>
    </dgm:pt>
    <dgm:pt modelId="{260AD138-725E-4858-9172-D64A996E9AC1}">
      <dgm:prSet phldrT="[Text]"/>
      <dgm:spPr>
        <a:solidFill>
          <a:schemeClr val="accent5">
            <a:lumMod val="50000"/>
          </a:schemeClr>
        </a:solidFill>
      </dgm:spPr>
      <dgm:t>
        <a:bodyPr/>
        <a:lstStyle/>
        <a:p>
          <a:r>
            <a:rPr lang="en-GB" dirty="0"/>
            <a:t>World Fund</a:t>
          </a:r>
        </a:p>
      </dgm:t>
    </dgm:pt>
    <dgm:pt modelId="{F8660A6F-C452-4F6D-9146-959971CFE82A}" type="parTrans" cxnId="{AF8FFDC8-3852-453F-A3C6-7407C80D5F0E}">
      <dgm:prSet/>
      <dgm:spPr/>
      <dgm:t>
        <a:bodyPr/>
        <a:lstStyle/>
        <a:p>
          <a:endParaRPr lang="en-GB"/>
        </a:p>
      </dgm:t>
    </dgm:pt>
    <dgm:pt modelId="{04659589-5A2F-4B05-B029-EAB1DF7EB6CB}" type="sibTrans" cxnId="{AF8FFDC8-3852-453F-A3C6-7407C80D5F0E}">
      <dgm:prSet/>
      <dgm:spPr/>
      <dgm:t>
        <a:bodyPr/>
        <a:lstStyle/>
        <a:p>
          <a:endParaRPr lang="en-GB"/>
        </a:p>
      </dgm:t>
    </dgm:pt>
    <dgm:pt modelId="{042CF1D5-C19A-4625-B000-A063C7F3DC03}">
      <dgm:prSet phldrT="[Text]"/>
      <dgm:spPr/>
      <dgm:t>
        <a:bodyPr/>
        <a:lstStyle/>
        <a:p>
          <a:r>
            <a:rPr lang="en-GB" dirty="0"/>
            <a:t>100% match for DDF contribution</a:t>
          </a:r>
        </a:p>
      </dgm:t>
    </dgm:pt>
    <dgm:pt modelId="{AFD73C8E-DDAE-4BC4-8774-DD7DCA63852F}" type="parTrans" cxnId="{91595F9F-67DA-4E90-AAF5-152B2444BE24}">
      <dgm:prSet/>
      <dgm:spPr/>
      <dgm:t>
        <a:bodyPr/>
        <a:lstStyle/>
        <a:p>
          <a:endParaRPr lang="en-GB"/>
        </a:p>
      </dgm:t>
    </dgm:pt>
    <dgm:pt modelId="{DBE00FDD-7952-4C78-A52A-D4B569958AC3}" type="sibTrans" cxnId="{91595F9F-67DA-4E90-AAF5-152B2444BE24}">
      <dgm:prSet/>
      <dgm:spPr/>
      <dgm:t>
        <a:bodyPr/>
        <a:lstStyle/>
        <a:p>
          <a:endParaRPr lang="en-GB"/>
        </a:p>
      </dgm:t>
    </dgm:pt>
    <dgm:pt modelId="{EBA92B78-DDAE-4322-9418-871CF016EB53}" type="pres">
      <dgm:prSet presAssocID="{1407B24A-E6BA-417F-BE45-FCE09071675A}" presName="Name0" presStyleCnt="0">
        <dgm:presLayoutVars>
          <dgm:chMax val="5"/>
          <dgm:chPref val="5"/>
          <dgm:dir/>
          <dgm:animLvl val="lvl"/>
        </dgm:presLayoutVars>
      </dgm:prSet>
      <dgm:spPr/>
    </dgm:pt>
    <dgm:pt modelId="{A3C2DE44-BB4F-4280-A984-E96DF98E59A8}" type="pres">
      <dgm:prSet presAssocID="{87DBD509-CAE6-4626-BC0C-FEB7A5402065}" presName="parentText1" presStyleLbl="node1" presStyleIdx="0" presStyleCnt="3">
        <dgm:presLayoutVars>
          <dgm:chMax/>
          <dgm:chPref val="3"/>
          <dgm:bulletEnabled val="1"/>
        </dgm:presLayoutVars>
      </dgm:prSet>
      <dgm:spPr/>
    </dgm:pt>
    <dgm:pt modelId="{F298F61D-8C95-4ADF-9920-AD2C2620BFE5}" type="pres">
      <dgm:prSet presAssocID="{87DBD509-CAE6-4626-BC0C-FEB7A5402065}" presName="childText1" presStyleLbl="solidAlignAcc1" presStyleIdx="0" presStyleCnt="3">
        <dgm:presLayoutVars>
          <dgm:chMax val="0"/>
          <dgm:chPref val="0"/>
          <dgm:bulletEnabled val="1"/>
        </dgm:presLayoutVars>
      </dgm:prSet>
      <dgm:spPr/>
    </dgm:pt>
    <dgm:pt modelId="{4E313A52-4D7E-4262-BFAC-421FE115E5EA}" type="pres">
      <dgm:prSet presAssocID="{78D8401A-6C79-4E60-836C-EC86AF8D67F1}" presName="parentText2" presStyleLbl="node1" presStyleIdx="1" presStyleCnt="3">
        <dgm:presLayoutVars>
          <dgm:chMax/>
          <dgm:chPref val="3"/>
          <dgm:bulletEnabled val="1"/>
        </dgm:presLayoutVars>
      </dgm:prSet>
      <dgm:spPr/>
    </dgm:pt>
    <dgm:pt modelId="{48F71AB6-8E7A-4CF3-B25D-D795D8DA28B5}" type="pres">
      <dgm:prSet presAssocID="{78D8401A-6C79-4E60-836C-EC86AF8D67F1}" presName="childText2" presStyleLbl="solidAlignAcc1" presStyleIdx="1" presStyleCnt="3">
        <dgm:presLayoutVars>
          <dgm:chMax val="0"/>
          <dgm:chPref val="0"/>
          <dgm:bulletEnabled val="1"/>
        </dgm:presLayoutVars>
      </dgm:prSet>
      <dgm:spPr/>
    </dgm:pt>
    <dgm:pt modelId="{3C31E562-299B-4F0A-9955-24CD343A7145}" type="pres">
      <dgm:prSet presAssocID="{260AD138-725E-4858-9172-D64A996E9AC1}" presName="parentText3" presStyleLbl="node1" presStyleIdx="2" presStyleCnt="3">
        <dgm:presLayoutVars>
          <dgm:chMax/>
          <dgm:chPref val="3"/>
          <dgm:bulletEnabled val="1"/>
        </dgm:presLayoutVars>
      </dgm:prSet>
      <dgm:spPr/>
    </dgm:pt>
    <dgm:pt modelId="{135F59A2-4ADF-49B9-88B2-F3B8BC7D5E9D}" type="pres">
      <dgm:prSet presAssocID="{260AD138-725E-4858-9172-D64A996E9AC1}" presName="childText3" presStyleLbl="solidAlignAcc1" presStyleIdx="2" presStyleCnt="3">
        <dgm:presLayoutVars>
          <dgm:chMax val="0"/>
          <dgm:chPref val="0"/>
          <dgm:bulletEnabled val="1"/>
        </dgm:presLayoutVars>
      </dgm:prSet>
      <dgm:spPr/>
    </dgm:pt>
  </dgm:ptLst>
  <dgm:cxnLst>
    <dgm:cxn modelId="{AC94DE02-6EF6-4598-83D3-C458EBECB29F}" type="presOf" srcId="{78D8401A-6C79-4E60-836C-EC86AF8D67F1}" destId="{4E313A52-4D7E-4262-BFAC-421FE115E5EA}" srcOrd="0" destOrd="0" presId="urn:microsoft.com/office/officeart/2009/3/layout/IncreasingArrowsProcess"/>
    <dgm:cxn modelId="{A40D3D0D-323C-4AB5-8856-F4B883D0D842}" type="presOf" srcId="{87DBD509-CAE6-4626-BC0C-FEB7A5402065}" destId="{A3C2DE44-BB4F-4280-A984-E96DF98E59A8}" srcOrd="0" destOrd="0" presId="urn:microsoft.com/office/officeart/2009/3/layout/IncreasingArrowsProcess"/>
    <dgm:cxn modelId="{67D05418-E288-4994-A03A-22F5A9151841}" srcId="{87DBD509-CAE6-4626-BC0C-FEB7A5402065}" destId="{E691669B-020D-4689-A9EF-1C6B85998254}" srcOrd="0" destOrd="0" parTransId="{7638B1B6-AFAD-450C-B26A-618522359EEB}" sibTransId="{DDC68DB4-41C2-4967-91A6-BD3DE8D5A95A}"/>
    <dgm:cxn modelId="{FDDE623D-1D21-4B3E-BEAF-9477D266F819}" srcId="{1407B24A-E6BA-417F-BE45-FCE09071675A}" destId="{78D8401A-6C79-4E60-836C-EC86AF8D67F1}" srcOrd="1" destOrd="0" parTransId="{DC9020F0-6B9E-4613-BFFF-846FF7820286}" sibTransId="{2C3C129D-7C93-4DC2-804D-1C876D3C4591}"/>
    <dgm:cxn modelId="{3B7A465F-D43A-4443-9E0D-5F717530C246}" type="presOf" srcId="{260AD138-725E-4858-9172-D64A996E9AC1}" destId="{3C31E562-299B-4F0A-9955-24CD343A7145}" srcOrd="0" destOrd="0" presId="urn:microsoft.com/office/officeart/2009/3/layout/IncreasingArrowsProcess"/>
    <dgm:cxn modelId="{964D5646-C9ED-4994-884B-10D05F305D47}" srcId="{1407B24A-E6BA-417F-BE45-FCE09071675A}" destId="{87DBD509-CAE6-4626-BC0C-FEB7A5402065}" srcOrd="0" destOrd="0" parTransId="{A6B97841-A015-4191-BBC7-9B1C27BB6BA7}" sibTransId="{1BA7B5BF-C9C8-427A-946F-8AB6B7B41E45}"/>
    <dgm:cxn modelId="{9423566C-9ADF-4390-8402-9F1F0195B0A1}" type="presOf" srcId="{1407B24A-E6BA-417F-BE45-FCE09071675A}" destId="{EBA92B78-DDAE-4322-9418-871CF016EB53}" srcOrd="0" destOrd="0" presId="urn:microsoft.com/office/officeart/2009/3/layout/IncreasingArrowsProcess"/>
    <dgm:cxn modelId="{B0C97E88-C5C0-46DF-A3FB-6B9220515E5F}" type="presOf" srcId="{D2363494-DBB0-4574-B1D8-6A59D7DD8C80}" destId="{48F71AB6-8E7A-4CF3-B25D-D795D8DA28B5}" srcOrd="0" destOrd="0" presId="urn:microsoft.com/office/officeart/2009/3/layout/IncreasingArrowsProcess"/>
    <dgm:cxn modelId="{A348E499-B951-425B-A4FB-66F244F281DF}" srcId="{78D8401A-6C79-4E60-836C-EC86AF8D67F1}" destId="{D2363494-DBB0-4574-B1D8-6A59D7DD8C80}" srcOrd="0" destOrd="0" parTransId="{5BEE6FDC-0523-4A47-A80E-6C723120CFD5}" sibTransId="{0C54FC1B-6575-4BF9-B971-2D30A935D76C}"/>
    <dgm:cxn modelId="{91595F9F-67DA-4E90-AAF5-152B2444BE24}" srcId="{260AD138-725E-4858-9172-D64A996E9AC1}" destId="{042CF1D5-C19A-4625-B000-A063C7F3DC03}" srcOrd="0" destOrd="0" parTransId="{AFD73C8E-DDAE-4BC4-8774-DD7DCA63852F}" sibTransId="{DBE00FDD-7952-4C78-A52A-D4B569958AC3}"/>
    <dgm:cxn modelId="{9EF8E4C3-9D9F-411D-BB84-088410BD108B}" type="presOf" srcId="{042CF1D5-C19A-4625-B000-A063C7F3DC03}" destId="{135F59A2-4ADF-49B9-88B2-F3B8BC7D5E9D}" srcOrd="0" destOrd="0" presId="urn:microsoft.com/office/officeart/2009/3/layout/IncreasingArrowsProcess"/>
    <dgm:cxn modelId="{AF8FFDC8-3852-453F-A3C6-7407C80D5F0E}" srcId="{1407B24A-E6BA-417F-BE45-FCE09071675A}" destId="{260AD138-725E-4858-9172-D64A996E9AC1}" srcOrd="2" destOrd="0" parTransId="{F8660A6F-C452-4F6D-9146-959971CFE82A}" sibTransId="{04659589-5A2F-4B05-B029-EAB1DF7EB6CB}"/>
    <dgm:cxn modelId="{4CD4EACE-EC4E-4863-B06B-783C66BDF768}" type="presOf" srcId="{E691669B-020D-4689-A9EF-1C6B85998254}" destId="{F298F61D-8C95-4ADF-9920-AD2C2620BFE5}" srcOrd="0" destOrd="0" presId="urn:microsoft.com/office/officeart/2009/3/layout/IncreasingArrowsProcess"/>
    <dgm:cxn modelId="{023973DF-5BBA-4B92-B87B-B01AB3313C1F}" type="presParOf" srcId="{EBA92B78-DDAE-4322-9418-871CF016EB53}" destId="{A3C2DE44-BB4F-4280-A984-E96DF98E59A8}" srcOrd="0" destOrd="0" presId="urn:microsoft.com/office/officeart/2009/3/layout/IncreasingArrowsProcess"/>
    <dgm:cxn modelId="{7176398A-F61F-4D0F-92E1-B73FF7A24AA7}" type="presParOf" srcId="{EBA92B78-DDAE-4322-9418-871CF016EB53}" destId="{F298F61D-8C95-4ADF-9920-AD2C2620BFE5}" srcOrd="1" destOrd="0" presId="urn:microsoft.com/office/officeart/2009/3/layout/IncreasingArrowsProcess"/>
    <dgm:cxn modelId="{23DC5887-4CF0-49D4-955C-31F02B989D36}" type="presParOf" srcId="{EBA92B78-DDAE-4322-9418-871CF016EB53}" destId="{4E313A52-4D7E-4262-BFAC-421FE115E5EA}" srcOrd="2" destOrd="0" presId="urn:microsoft.com/office/officeart/2009/3/layout/IncreasingArrowsProcess"/>
    <dgm:cxn modelId="{5B604996-E1E4-4094-865A-0D378DE9C298}" type="presParOf" srcId="{EBA92B78-DDAE-4322-9418-871CF016EB53}" destId="{48F71AB6-8E7A-4CF3-B25D-D795D8DA28B5}" srcOrd="3" destOrd="0" presId="urn:microsoft.com/office/officeart/2009/3/layout/IncreasingArrowsProcess"/>
    <dgm:cxn modelId="{78886032-314A-42F0-88BB-BEF757310B5F}" type="presParOf" srcId="{EBA92B78-DDAE-4322-9418-871CF016EB53}" destId="{3C31E562-299B-4F0A-9955-24CD343A7145}" srcOrd="4" destOrd="0" presId="urn:microsoft.com/office/officeart/2009/3/layout/IncreasingArrowsProcess"/>
    <dgm:cxn modelId="{A22EA99A-60BD-4444-A1AE-7873515A8F13}" type="presParOf" srcId="{EBA92B78-DDAE-4322-9418-871CF016EB53}" destId="{135F59A2-4ADF-49B9-88B2-F3B8BC7D5E9D}"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33B2AF-F4FA-4414-BF36-42EE3A96FB45}"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7D49C356-A3E6-4A49-B12D-8EC4E1AD3A45}">
      <dgm:prSet/>
      <dgm:spPr/>
      <dgm:t>
        <a:bodyPr/>
        <a:lstStyle/>
        <a:p>
          <a:r>
            <a:rPr lang="en-GB"/>
            <a:t>If you have a suitable project idea for a District Grant project</a:t>
          </a:r>
          <a:endParaRPr lang="en-US"/>
        </a:p>
      </dgm:t>
    </dgm:pt>
    <dgm:pt modelId="{376B6376-F776-433D-A231-54EE015ADA0C}" type="parTrans" cxnId="{C56AB07F-3324-4F4B-A03E-82BA46EC54BE}">
      <dgm:prSet/>
      <dgm:spPr/>
      <dgm:t>
        <a:bodyPr/>
        <a:lstStyle/>
        <a:p>
          <a:endParaRPr lang="en-US"/>
        </a:p>
      </dgm:t>
    </dgm:pt>
    <dgm:pt modelId="{19AF7E9D-B44A-424B-A669-E058CF89C6C8}" type="sibTrans" cxnId="{C56AB07F-3324-4F4B-A03E-82BA46EC54BE}">
      <dgm:prSet/>
      <dgm:spPr/>
      <dgm:t>
        <a:bodyPr/>
        <a:lstStyle/>
        <a:p>
          <a:endParaRPr lang="en-US"/>
        </a:p>
      </dgm:t>
    </dgm:pt>
    <dgm:pt modelId="{E4D5BCCD-3A9D-4B88-8E5C-CC87BD840439}">
      <dgm:prSet/>
      <dgm:spPr/>
      <dgm:t>
        <a:bodyPr/>
        <a:lstStyle/>
        <a:p>
          <a:r>
            <a:rPr lang="en-GB"/>
            <a:t>Ideally with no time constraints</a:t>
          </a:r>
          <a:endParaRPr lang="en-US"/>
        </a:p>
      </dgm:t>
    </dgm:pt>
    <dgm:pt modelId="{A6848CF3-2670-4B9F-9314-4331C98A0723}" type="parTrans" cxnId="{6A0CB164-616E-4E77-92A5-D9992CBBACBC}">
      <dgm:prSet/>
      <dgm:spPr/>
      <dgm:t>
        <a:bodyPr/>
        <a:lstStyle/>
        <a:p>
          <a:endParaRPr lang="en-US"/>
        </a:p>
      </dgm:t>
    </dgm:pt>
    <dgm:pt modelId="{A692ED14-5891-4A90-852A-A7CB0D55463C}" type="sibTrans" cxnId="{6A0CB164-616E-4E77-92A5-D9992CBBACBC}">
      <dgm:prSet/>
      <dgm:spPr/>
      <dgm:t>
        <a:bodyPr/>
        <a:lstStyle/>
        <a:p>
          <a:endParaRPr lang="en-US"/>
        </a:p>
      </dgm:t>
    </dgm:pt>
    <dgm:pt modelId="{4E266001-ED49-4607-A7CE-179E8BE4CDA4}">
      <dgm:prSet/>
      <dgm:spPr/>
      <dgm:t>
        <a:bodyPr/>
        <a:lstStyle/>
        <a:p>
          <a:r>
            <a:rPr lang="en-GB"/>
            <a:t>Submit it at any time for consideration when funds become available</a:t>
          </a:r>
          <a:endParaRPr lang="en-US"/>
        </a:p>
      </dgm:t>
    </dgm:pt>
    <dgm:pt modelId="{CFD3C00F-2105-40A9-BBA8-38E8C3EBE5D8}" type="parTrans" cxnId="{BBE0B349-DC3B-4AD2-B204-BF4E93C55628}">
      <dgm:prSet/>
      <dgm:spPr/>
      <dgm:t>
        <a:bodyPr/>
        <a:lstStyle/>
        <a:p>
          <a:endParaRPr lang="en-US"/>
        </a:p>
      </dgm:t>
    </dgm:pt>
    <dgm:pt modelId="{9B2AF67F-770E-4665-8DA3-7B4D8AB58350}" type="sibTrans" cxnId="{BBE0B349-DC3B-4AD2-B204-BF4E93C55628}">
      <dgm:prSet/>
      <dgm:spPr/>
      <dgm:t>
        <a:bodyPr/>
        <a:lstStyle/>
        <a:p>
          <a:endParaRPr lang="en-US"/>
        </a:p>
      </dgm:t>
    </dgm:pt>
    <dgm:pt modelId="{AEFF22B5-393E-477D-9803-219C48D9DAD6}" type="pres">
      <dgm:prSet presAssocID="{BE33B2AF-F4FA-4414-BF36-42EE3A96FB45}" presName="root" presStyleCnt="0">
        <dgm:presLayoutVars>
          <dgm:dir/>
          <dgm:resizeHandles val="exact"/>
        </dgm:presLayoutVars>
      </dgm:prSet>
      <dgm:spPr/>
    </dgm:pt>
    <dgm:pt modelId="{A40E70A2-0F46-41EB-B091-17A3210EEB90}" type="pres">
      <dgm:prSet presAssocID="{7D49C356-A3E6-4A49-B12D-8EC4E1AD3A45}" presName="compNode" presStyleCnt="0"/>
      <dgm:spPr/>
    </dgm:pt>
    <dgm:pt modelId="{DBFE793A-D044-481D-84AC-AE2DC64C0128}" type="pres">
      <dgm:prSet presAssocID="{7D49C356-A3E6-4A49-B12D-8EC4E1AD3A45}" presName="bgRect" presStyleLbl="bgShp" presStyleIdx="0" presStyleCnt="2"/>
      <dgm:spPr/>
    </dgm:pt>
    <dgm:pt modelId="{91E327FC-1296-4527-A9C3-6BB8D57A182B}" type="pres">
      <dgm:prSet presAssocID="{7D49C356-A3E6-4A49-B12D-8EC4E1AD3A4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9C33712C-26E3-4625-A2C3-F5ADA7959D45}" type="pres">
      <dgm:prSet presAssocID="{7D49C356-A3E6-4A49-B12D-8EC4E1AD3A45}" presName="spaceRect" presStyleCnt="0"/>
      <dgm:spPr/>
    </dgm:pt>
    <dgm:pt modelId="{34D1E553-330D-4591-AB79-70937B44DFD6}" type="pres">
      <dgm:prSet presAssocID="{7D49C356-A3E6-4A49-B12D-8EC4E1AD3A45}" presName="parTx" presStyleLbl="revTx" presStyleIdx="0" presStyleCnt="3">
        <dgm:presLayoutVars>
          <dgm:chMax val="0"/>
          <dgm:chPref val="0"/>
        </dgm:presLayoutVars>
      </dgm:prSet>
      <dgm:spPr/>
    </dgm:pt>
    <dgm:pt modelId="{8CB35C53-F127-4602-B2DF-B12D232A4340}" type="pres">
      <dgm:prSet presAssocID="{7D49C356-A3E6-4A49-B12D-8EC4E1AD3A45}" presName="desTx" presStyleLbl="revTx" presStyleIdx="1" presStyleCnt="3">
        <dgm:presLayoutVars/>
      </dgm:prSet>
      <dgm:spPr/>
    </dgm:pt>
    <dgm:pt modelId="{85C51EED-5B2F-4459-B338-9AEE93001CA6}" type="pres">
      <dgm:prSet presAssocID="{19AF7E9D-B44A-424B-A669-E058CF89C6C8}" presName="sibTrans" presStyleCnt="0"/>
      <dgm:spPr/>
    </dgm:pt>
    <dgm:pt modelId="{5144247D-2953-47BD-BAF3-623FDBC8C16E}" type="pres">
      <dgm:prSet presAssocID="{4E266001-ED49-4607-A7CE-179E8BE4CDA4}" presName="compNode" presStyleCnt="0"/>
      <dgm:spPr/>
    </dgm:pt>
    <dgm:pt modelId="{8ED3EC86-DF22-4FE9-8F10-941B00DEBCD8}" type="pres">
      <dgm:prSet presAssocID="{4E266001-ED49-4607-A7CE-179E8BE4CDA4}" presName="bgRect" presStyleLbl="bgShp" presStyleIdx="1" presStyleCnt="2"/>
      <dgm:spPr/>
    </dgm:pt>
    <dgm:pt modelId="{61C5185D-7109-4A0F-8F76-9B13D4F283BA}" type="pres">
      <dgm:prSet presAssocID="{4E266001-ED49-4607-A7CE-179E8BE4CDA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ey"/>
        </a:ext>
      </dgm:extLst>
    </dgm:pt>
    <dgm:pt modelId="{08D6F2BC-AE23-4382-B3F2-9E168DAE524B}" type="pres">
      <dgm:prSet presAssocID="{4E266001-ED49-4607-A7CE-179E8BE4CDA4}" presName="spaceRect" presStyleCnt="0"/>
      <dgm:spPr/>
    </dgm:pt>
    <dgm:pt modelId="{7CFED605-7BAE-4740-A735-3715F2BA7643}" type="pres">
      <dgm:prSet presAssocID="{4E266001-ED49-4607-A7CE-179E8BE4CDA4}" presName="parTx" presStyleLbl="revTx" presStyleIdx="2" presStyleCnt="3">
        <dgm:presLayoutVars>
          <dgm:chMax val="0"/>
          <dgm:chPref val="0"/>
        </dgm:presLayoutVars>
      </dgm:prSet>
      <dgm:spPr/>
    </dgm:pt>
  </dgm:ptLst>
  <dgm:cxnLst>
    <dgm:cxn modelId="{4B2E693E-1423-406E-BBCD-A534E1B958DA}" type="presOf" srcId="{7D49C356-A3E6-4A49-B12D-8EC4E1AD3A45}" destId="{34D1E553-330D-4591-AB79-70937B44DFD6}" srcOrd="0" destOrd="0" presId="urn:microsoft.com/office/officeart/2018/2/layout/IconVerticalSolidList"/>
    <dgm:cxn modelId="{6A0CB164-616E-4E77-92A5-D9992CBBACBC}" srcId="{7D49C356-A3E6-4A49-B12D-8EC4E1AD3A45}" destId="{E4D5BCCD-3A9D-4B88-8E5C-CC87BD840439}" srcOrd="0" destOrd="0" parTransId="{A6848CF3-2670-4B9F-9314-4331C98A0723}" sibTransId="{A692ED14-5891-4A90-852A-A7CB0D55463C}"/>
    <dgm:cxn modelId="{BBE0B349-DC3B-4AD2-B204-BF4E93C55628}" srcId="{BE33B2AF-F4FA-4414-BF36-42EE3A96FB45}" destId="{4E266001-ED49-4607-A7CE-179E8BE4CDA4}" srcOrd="1" destOrd="0" parTransId="{CFD3C00F-2105-40A9-BBA8-38E8C3EBE5D8}" sibTransId="{9B2AF67F-770E-4665-8DA3-7B4D8AB58350}"/>
    <dgm:cxn modelId="{03F5274E-982A-4F8E-820A-5BDB2B893264}" type="presOf" srcId="{BE33B2AF-F4FA-4414-BF36-42EE3A96FB45}" destId="{AEFF22B5-393E-477D-9803-219C48D9DAD6}" srcOrd="0" destOrd="0" presId="urn:microsoft.com/office/officeart/2018/2/layout/IconVerticalSolidList"/>
    <dgm:cxn modelId="{C56AB07F-3324-4F4B-A03E-82BA46EC54BE}" srcId="{BE33B2AF-F4FA-4414-BF36-42EE3A96FB45}" destId="{7D49C356-A3E6-4A49-B12D-8EC4E1AD3A45}" srcOrd="0" destOrd="0" parTransId="{376B6376-F776-433D-A231-54EE015ADA0C}" sibTransId="{19AF7E9D-B44A-424B-A669-E058CF89C6C8}"/>
    <dgm:cxn modelId="{0025E9C9-2D90-4342-A956-A83BC32C5DBD}" type="presOf" srcId="{E4D5BCCD-3A9D-4B88-8E5C-CC87BD840439}" destId="{8CB35C53-F127-4602-B2DF-B12D232A4340}" srcOrd="0" destOrd="0" presId="urn:microsoft.com/office/officeart/2018/2/layout/IconVerticalSolidList"/>
    <dgm:cxn modelId="{529D53EC-F562-49DC-A157-61ED02A07EAF}" type="presOf" srcId="{4E266001-ED49-4607-A7CE-179E8BE4CDA4}" destId="{7CFED605-7BAE-4740-A735-3715F2BA7643}" srcOrd="0" destOrd="0" presId="urn:microsoft.com/office/officeart/2018/2/layout/IconVerticalSolidList"/>
    <dgm:cxn modelId="{47A54C05-7F7E-4379-A298-ADDB1D30C30B}" type="presParOf" srcId="{AEFF22B5-393E-477D-9803-219C48D9DAD6}" destId="{A40E70A2-0F46-41EB-B091-17A3210EEB90}" srcOrd="0" destOrd="0" presId="urn:microsoft.com/office/officeart/2018/2/layout/IconVerticalSolidList"/>
    <dgm:cxn modelId="{0FF84409-8E36-4DBA-93FC-A99A66A61016}" type="presParOf" srcId="{A40E70A2-0F46-41EB-B091-17A3210EEB90}" destId="{DBFE793A-D044-481D-84AC-AE2DC64C0128}" srcOrd="0" destOrd="0" presId="urn:microsoft.com/office/officeart/2018/2/layout/IconVerticalSolidList"/>
    <dgm:cxn modelId="{0FCCA028-A362-4527-8349-CC18575C665D}" type="presParOf" srcId="{A40E70A2-0F46-41EB-B091-17A3210EEB90}" destId="{91E327FC-1296-4527-A9C3-6BB8D57A182B}" srcOrd="1" destOrd="0" presId="urn:microsoft.com/office/officeart/2018/2/layout/IconVerticalSolidList"/>
    <dgm:cxn modelId="{F19A1E18-B3EF-4931-8EAC-4922B027BA5D}" type="presParOf" srcId="{A40E70A2-0F46-41EB-B091-17A3210EEB90}" destId="{9C33712C-26E3-4625-A2C3-F5ADA7959D45}" srcOrd="2" destOrd="0" presId="urn:microsoft.com/office/officeart/2018/2/layout/IconVerticalSolidList"/>
    <dgm:cxn modelId="{11ABBD88-8E51-4C84-AD66-E20A2BC0D81A}" type="presParOf" srcId="{A40E70A2-0F46-41EB-B091-17A3210EEB90}" destId="{34D1E553-330D-4591-AB79-70937B44DFD6}" srcOrd="3" destOrd="0" presId="urn:microsoft.com/office/officeart/2018/2/layout/IconVerticalSolidList"/>
    <dgm:cxn modelId="{B5764C56-A2B2-4E32-BEF8-9D20DB8D05C6}" type="presParOf" srcId="{A40E70A2-0F46-41EB-B091-17A3210EEB90}" destId="{8CB35C53-F127-4602-B2DF-B12D232A4340}" srcOrd="4" destOrd="0" presId="urn:microsoft.com/office/officeart/2018/2/layout/IconVerticalSolidList"/>
    <dgm:cxn modelId="{CAFD7123-F6BD-4287-8FEF-5647F38028DB}" type="presParOf" srcId="{AEFF22B5-393E-477D-9803-219C48D9DAD6}" destId="{85C51EED-5B2F-4459-B338-9AEE93001CA6}" srcOrd="1" destOrd="0" presId="urn:microsoft.com/office/officeart/2018/2/layout/IconVerticalSolidList"/>
    <dgm:cxn modelId="{47388EC0-B91E-44C6-9C62-980756963EFA}" type="presParOf" srcId="{AEFF22B5-393E-477D-9803-219C48D9DAD6}" destId="{5144247D-2953-47BD-BAF3-623FDBC8C16E}" srcOrd="2" destOrd="0" presId="urn:microsoft.com/office/officeart/2018/2/layout/IconVerticalSolidList"/>
    <dgm:cxn modelId="{62185B8B-3260-40AB-8882-A3B00CCD265C}" type="presParOf" srcId="{5144247D-2953-47BD-BAF3-623FDBC8C16E}" destId="{8ED3EC86-DF22-4FE9-8F10-941B00DEBCD8}" srcOrd="0" destOrd="0" presId="urn:microsoft.com/office/officeart/2018/2/layout/IconVerticalSolidList"/>
    <dgm:cxn modelId="{AF2CC0E8-FB15-46B9-B1EE-B6E4CF1376C6}" type="presParOf" srcId="{5144247D-2953-47BD-BAF3-623FDBC8C16E}" destId="{61C5185D-7109-4A0F-8F76-9B13D4F283BA}" srcOrd="1" destOrd="0" presId="urn:microsoft.com/office/officeart/2018/2/layout/IconVerticalSolidList"/>
    <dgm:cxn modelId="{6C29C82B-F96C-429D-B1FC-381B5759678A}" type="presParOf" srcId="{5144247D-2953-47BD-BAF3-623FDBC8C16E}" destId="{08D6F2BC-AE23-4382-B3F2-9E168DAE524B}" srcOrd="2" destOrd="0" presId="urn:microsoft.com/office/officeart/2018/2/layout/IconVerticalSolidList"/>
    <dgm:cxn modelId="{A21941A3-02EA-469D-9249-4E3B8605855E}" type="presParOf" srcId="{5144247D-2953-47BD-BAF3-623FDBC8C16E}" destId="{7CFED605-7BAE-4740-A735-3715F2BA764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C2DE44-BB4F-4280-A984-E96DF98E59A8}">
      <dsp:nvSpPr>
        <dsp:cNvPr id="0" name=""/>
        <dsp:cNvSpPr/>
      </dsp:nvSpPr>
      <dsp:spPr>
        <a:xfrm>
          <a:off x="0" y="405061"/>
          <a:ext cx="7886700" cy="1148604"/>
        </a:xfrm>
        <a:prstGeom prst="rightArrow">
          <a:avLst>
            <a:gd name="adj1" fmla="val 50000"/>
            <a:gd name="adj2" fmla="val 5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2341" numCol="1" spcCol="1270" anchor="ctr" anchorCtr="0">
          <a:noAutofit/>
        </a:bodyPr>
        <a:lstStyle/>
        <a:p>
          <a:pPr marL="0" lvl="0" indent="0" algn="l" defTabSz="977900">
            <a:lnSpc>
              <a:spcPct val="90000"/>
            </a:lnSpc>
            <a:spcBef>
              <a:spcPct val="0"/>
            </a:spcBef>
            <a:spcAft>
              <a:spcPct val="35000"/>
            </a:spcAft>
            <a:buNone/>
          </a:pPr>
          <a:r>
            <a:rPr lang="en-GB" sz="2200" kern="1200" dirty="0"/>
            <a:t>Club(s)</a:t>
          </a:r>
        </a:p>
      </dsp:txBody>
      <dsp:txXfrm>
        <a:off x="0" y="692212"/>
        <a:ext cx="7599549" cy="574302"/>
      </dsp:txXfrm>
    </dsp:sp>
    <dsp:sp modelId="{F298F61D-8C95-4ADF-9920-AD2C2620BFE5}">
      <dsp:nvSpPr>
        <dsp:cNvPr id="0" name=""/>
        <dsp:cNvSpPr/>
      </dsp:nvSpPr>
      <dsp:spPr>
        <a:xfrm>
          <a:off x="0" y="1290800"/>
          <a:ext cx="2429103" cy="2212634"/>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Cash contributions from one or more Clubs</a:t>
          </a:r>
        </a:p>
      </dsp:txBody>
      <dsp:txXfrm>
        <a:off x="0" y="1290800"/>
        <a:ext cx="2429103" cy="2212634"/>
      </dsp:txXfrm>
    </dsp:sp>
    <dsp:sp modelId="{4E313A52-4D7E-4262-BFAC-421FE115E5EA}">
      <dsp:nvSpPr>
        <dsp:cNvPr id="0" name=""/>
        <dsp:cNvSpPr/>
      </dsp:nvSpPr>
      <dsp:spPr>
        <a:xfrm>
          <a:off x="2429103" y="787929"/>
          <a:ext cx="5457596" cy="1148604"/>
        </a:xfrm>
        <a:prstGeom prst="rightArrow">
          <a:avLst>
            <a:gd name="adj1" fmla="val 50000"/>
            <a:gd name="adj2" fmla="val 50000"/>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2341" numCol="1" spcCol="1270" anchor="ctr" anchorCtr="0">
          <a:noAutofit/>
        </a:bodyPr>
        <a:lstStyle/>
        <a:p>
          <a:pPr marL="0" lvl="0" indent="0" algn="l" defTabSz="977900">
            <a:lnSpc>
              <a:spcPct val="90000"/>
            </a:lnSpc>
            <a:spcBef>
              <a:spcPct val="0"/>
            </a:spcBef>
            <a:spcAft>
              <a:spcPct val="35000"/>
            </a:spcAft>
            <a:buNone/>
          </a:pPr>
          <a:r>
            <a:rPr lang="en-GB" sz="2200" kern="1200" dirty="0"/>
            <a:t>District(s)</a:t>
          </a:r>
        </a:p>
      </dsp:txBody>
      <dsp:txXfrm>
        <a:off x="2429103" y="1075080"/>
        <a:ext cx="5170445" cy="574302"/>
      </dsp:txXfrm>
    </dsp:sp>
    <dsp:sp modelId="{48F71AB6-8E7A-4CF3-B25D-D795D8DA28B5}">
      <dsp:nvSpPr>
        <dsp:cNvPr id="0" name=""/>
        <dsp:cNvSpPr/>
      </dsp:nvSpPr>
      <dsp:spPr>
        <a:xfrm>
          <a:off x="2429103" y="1673668"/>
          <a:ext cx="2429103" cy="2212634"/>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District Designated Fund contribution</a:t>
          </a:r>
        </a:p>
        <a:p>
          <a:pPr marL="0" lvl="0" indent="0" algn="l" defTabSz="977900">
            <a:lnSpc>
              <a:spcPct val="90000"/>
            </a:lnSpc>
            <a:spcBef>
              <a:spcPct val="0"/>
            </a:spcBef>
            <a:spcAft>
              <a:spcPct val="35000"/>
            </a:spcAft>
            <a:buNone/>
          </a:pPr>
          <a:r>
            <a:rPr lang="en-GB" sz="1800" kern="1200" dirty="0"/>
            <a:t>(determined by each District Foundation Committee)</a:t>
          </a:r>
          <a:endParaRPr lang="en-GB" sz="2200" kern="1200" dirty="0"/>
        </a:p>
      </dsp:txBody>
      <dsp:txXfrm>
        <a:off x="2429103" y="1673668"/>
        <a:ext cx="2429103" cy="2212634"/>
      </dsp:txXfrm>
    </dsp:sp>
    <dsp:sp modelId="{3C31E562-299B-4F0A-9955-24CD343A7145}">
      <dsp:nvSpPr>
        <dsp:cNvPr id="0" name=""/>
        <dsp:cNvSpPr/>
      </dsp:nvSpPr>
      <dsp:spPr>
        <a:xfrm>
          <a:off x="4858207" y="1170797"/>
          <a:ext cx="3028492" cy="1148604"/>
        </a:xfrm>
        <a:prstGeom prst="rightArrow">
          <a:avLst>
            <a:gd name="adj1" fmla="val 50000"/>
            <a:gd name="adj2" fmla="val 50000"/>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2341" numCol="1" spcCol="1270" anchor="ctr" anchorCtr="0">
          <a:noAutofit/>
        </a:bodyPr>
        <a:lstStyle/>
        <a:p>
          <a:pPr marL="0" lvl="0" indent="0" algn="l" defTabSz="977900">
            <a:lnSpc>
              <a:spcPct val="90000"/>
            </a:lnSpc>
            <a:spcBef>
              <a:spcPct val="0"/>
            </a:spcBef>
            <a:spcAft>
              <a:spcPct val="35000"/>
            </a:spcAft>
            <a:buNone/>
          </a:pPr>
          <a:r>
            <a:rPr lang="en-GB" sz="2200" kern="1200" dirty="0"/>
            <a:t>World Fund</a:t>
          </a:r>
        </a:p>
      </dsp:txBody>
      <dsp:txXfrm>
        <a:off x="4858207" y="1457948"/>
        <a:ext cx="2741341" cy="574302"/>
      </dsp:txXfrm>
    </dsp:sp>
    <dsp:sp modelId="{135F59A2-4ADF-49B9-88B2-F3B8BC7D5E9D}">
      <dsp:nvSpPr>
        <dsp:cNvPr id="0" name=""/>
        <dsp:cNvSpPr/>
      </dsp:nvSpPr>
      <dsp:spPr>
        <a:xfrm>
          <a:off x="4858207" y="2056536"/>
          <a:ext cx="2429103" cy="2180252"/>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100% match for DDF contribution</a:t>
          </a:r>
        </a:p>
      </dsp:txBody>
      <dsp:txXfrm>
        <a:off x="4858207" y="2056536"/>
        <a:ext cx="2429103" cy="21802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E793A-D044-481D-84AC-AE2DC64C0128}">
      <dsp:nvSpPr>
        <dsp:cNvPr id="0" name=""/>
        <dsp:cNvSpPr/>
      </dsp:nvSpPr>
      <dsp:spPr>
        <a:xfrm>
          <a:off x="0" y="754300"/>
          <a:ext cx="7886700" cy="1392555"/>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E327FC-1296-4527-A9C3-6BB8D57A182B}">
      <dsp:nvSpPr>
        <dsp:cNvPr id="0" name=""/>
        <dsp:cNvSpPr/>
      </dsp:nvSpPr>
      <dsp:spPr>
        <a:xfrm>
          <a:off x="421247" y="1067625"/>
          <a:ext cx="765905" cy="76590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4D1E553-330D-4591-AB79-70937B44DFD6}">
      <dsp:nvSpPr>
        <dsp:cNvPr id="0" name=""/>
        <dsp:cNvSpPr/>
      </dsp:nvSpPr>
      <dsp:spPr>
        <a:xfrm>
          <a:off x="1608401" y="754300"/>
          <a:ext cx="3549015" cy="139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379" tIns="147379" rIns="147379" bIns="147379" numCol="1" spcCol="1270" anchor="ctr" anchorCtr="0">
          <a:noAutofit/>
        </a:bodyPr>
        <a:lstStyle/>
        <a:p>
          <a:pPr marL="0" lvl="0" indent="0" algn="l" defTabSz="1111250">
            <a:lnSpc>
              <a:spcPct val="90000"/>
            </a:lnSpc>
            <a:spcBef>
              <a:spcPct val="0"/>
            </a:spcBef>
            <a:spcAft>
              <a:spcPct val="35000"/>
            </a:spcAft>
            <a:buNone/>
          </a:pPr>
          <a:r>
            <a:rPr lang="en-GB" sz="2500" kern="1200"/>
            <a:t>If you have a suitable project idea for a District Grant project</a:t>
          </a:r>
          <a:endParaRPr lang="en-US" sz="2500" kern="1200"/>
        </a:p>
      </dsp:txBody>
      <dsp:txXfrm>
        <a:off x="1608401" y="754300"/>
        <a:ext cx="3549015" cy="1392555"/>
      </dsp:txXfrm>
    </dsp:sp>
    <dsp:sp modelId="{8CB35C53-F127-4602-B2DF-B12D232A4340}">
      <dsp:nvSpPr>
        <dsp:cNvPr id="0" name=""/>
        <dsp:cNvSpPr/>
      </dsp:nvSpPr>
      <dsp:spPr>
        <a:xfrm>
          <a:off x="5157416" y="754300"/>
          <a:ext cx="2729283" cy="139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379" tIns="147379" rIns="147379" bIns="147379" numCol="1" spcCol="1270" anchor="ctr" anchorCtr="0">
          <a:noAutofit/>
        </a:bodyPr>
        <a:lstStyle/>
        <a:p>
          <a:pPr marL="0" lvl="0" indent="0" algn="l" defTabSz="800100">
            <a:lnSpc>
              <a:spcPct val="90000"/>
            </a:lnSpc>
            <a:spcBef>
              <a:spcPct val="0"/>
            </a:spcBef>
            <a:spcAft>
              <a:spcPct val="35000"/>
            </a:spcAft>
            <a:buNone/>
          </a:pPr>
          <a:r>
            <a:rPr lang="en-GB" sz="1800" kern="1200"/>
            <a:t>Ideally with no time constraints</a:t>
          </a:r>
          <a:endParaRPr lang="en-US" sz="1800" kern="1200"/>
        </a:p>
      </dsp:txBody>
      <dsp:txXfrm>
        <a:off x="5157416" y="754300"/>
        <a:ext cx="2729283" cy="1392555"/>
      </dsp:txXfrm>
    </dsp:sp>
    <dsp:sp modelId="{8ED3EC86-DF22-4FE9-8F10-941B00DEBCD8}">
      <dsp:nvSpPr>
        <dsp:cNvPr id="0" name=""/>
        <dsp:cNvSpPr/>
      </dsp:nvSpPr>
      <dsp:spPr>
        <a:xfrm>
          <a:off x="0" y="2494994"/>
          <a:ext cx="7886700" cy="1392555"/>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C5185D-7109-4A0F-8F76-9B13D4F283BA}">
      <dsp:nvSpPr>
        <dsp:cNvPr id="0" name=""/>
        <dsp:cNvSpPr/>
      </dsp:nvSpPr>
      <dsp:spPr>
        <a:xfrm>
          <a:off x="421247" y="2808319"/>
          <a:ext cx="765905" cy="76590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CFED605-7BAE-4740-A735-3715F2BA7643}">
      <dsp:nvSpPr>
        <dsp:cNvPr id="0" name=""/>
        <dsp:cNvSpPr/>
      </dsp:nvSpPr>
      <dsp:spPr>
        <a:xfrm>
          <a:off x="1608401" y="2494994"/>
          <a:ext cx="6278298" cy="139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379" tIns="147379" rIns="147379" bIns="147379" numCol="1" spcCol="1270" anchor="ctr" anchorCtr="0">
          <a:noAutofit/>
        </a:bodyPr>
        <a:lstStyle/>
        <a:p>
          <a:pPr marL="0" lvl="0" indent="0" algn="l" defTabSz="1111250">
            <a:lnSpc>
              <a:spcPct val="90000"/>
            </a:lnSpc>
            <a:spcBef>
              <a:spcPct val="0"/>
            </a:spcBef>
            <a:spcAft>
              <a:spcPct val="35000"/>
            </a:spcAft>
            <a:buNone/>
          </a:pPr>
          <a:r>
            <a:rPr lang="en-GB" sz="2500" kern="1200"/>
            <a:t>Submit it at any time for consideration when funds become available</a:t>
          </a:r>
          <a:endParaRPr lang="en-US" sz="2500" kern="1200"/>
        </a:p>
      </dsp:txBody>
      <dsp:txXfrm>
        <a:off x="1608401" y="2494994"/>
        <a:ext cx="6278298" cy="1392555"/>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7F92AF09-2822-41E6-B02E-34AF11DC07DB}"/>
              </a:ext>
            </a:extLst>
          </p:cNvPr>
          <p:cNvSpPr>
            <a:spLocks noGrp="1" noChangeArrowheads="1"/>
          </p:cNvSpPr>
          <p:nvPr>
            <p:ph type="hdr" sz="quarter"/>
          </p:nvPr>
        </p:nvSpPr>
        <p:spPr bwMode="auto">
          <a:xfrm>
            <a:off x="1"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59" name="Rectangle 3">
            <a:extLst>
              <a:ext uri="{FF2B5EF4-FFF2-40B4-BE49-F238E27FC236}">
                <a16:creationId xmlns:a16="http://schemas.microsoft.com/office/drawing/2014/main" id="{22547FC7-42E6-47EE-B3E1-EE1B0D0E62BA}"/>
              </a:ext>
            </a:extLst>
          </p:cNvPr>
          <p:cNvSpPr>
            <a:spLocks noGrp="1" noChangeArrowheads="1"/>
          </p:cNvSpPr>
          <p:nvPr>
            <p:ph type="dt" sz="quarter" idx="1"/>
          </p:nvPr>
        </p:nvSpPr>
        <p:spPr bwMode="auto">
          <a:xfrm>
            <a:off x="3889177"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60" name="Rectangle 4">
            <a:extLst>
              <a:ext uri="{FF2B5EF4-FFF2-40B4-BE49-F238E27FC236}">
                <a16:creationId xmlns:a16="http://schemas.microsoft.com/office/drawing/2014/main" id="{EB19261E-ED66-4F3F-9752-9C325FF218F0}"/>
              </a:ext>
            </a:extLst>
          </p:cNvPr>
          <p:cNvSpPr>
            <a:spLocks noGrp="1" noChangeArrowheads="1"/>
          </p:cNvSpPr>
          <p:nvPr>
            <p:ph type="ftr" sz="quarter" idx="2"/>
          </p:nvPr>
        </p:nvSpPr>
        <p:spPr bwMode="auto">
          <a:xfrm>
            <a:off x="1"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61" name="Rectangle 5">
            <a:extLst>
              <a:ext uri="{FF2B5EF4-FFF2-40B4-BE49-F238E27FC236}">
                <a16:creationId xmlns:a16="http://schemas.microsoft.com/office/drawing/2014/main" id="{41407432-FE7F-493D-87FA-24F94EB50388}"/>
              </a:ext>
            </a:extLst>
          </p:cNvPr>
          <p:cNvSpPr>
            <a:spLocks noGrp="1" noChangeArrowheads="1"/>
          </p:cNvSpPr>
          <p:nvPr>
            <p:ph type="sldNum" sz="quarter" idx="3"/>
          </p:nvPr>
        </p:nvSpPr>
        <p:spPr bwMode="auto">
          <a:xfrm>
            <a:off x="3889177"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eaLnBrk="0" hangingPunct="0">
              <a:defRPr sz="1200"/>
            </a:lvl1pPr>
          </a:lstStyle>
          <a:p>
            <a:fld id="{573FA5C8-AB74-4058-B2E4-5B37DDF6F9F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58E1D01-2747-451E-A891-D0F4C44BB2A4}"/>
              </a:ext>
            </a:extLst>
          </p:cNvPr>
          <p:cNvSpPr>
            <a:spLocks noGrp="1" noChangeArrowheads="1"/>
          </p:cNvSpPr>
          <p:nvPr>
            <p:ph type="hdr" sz="quarter"/>
          </p:nvPr>
        </p:nvSpPr>
        <p:spPr bwMode="auto">
          <a:xfrm>
            <a:off x="1"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3075" name="Rectangle 3">
            <a:extLst>
              <a:ext uri="{FF2B5EF4-FFF2-40B4-BE49-F238E27FC236}">
                <a16:creationId xmlns:a16="http://schemas.microsoft.com/office/drawing/2014/main" id="{6F94967D-2E89-4656-AD0F-0EC0CE07538A}"/>
              </a:ext>
            </a:extLst>
          </p:cNvPr>
          <p:cNvSpPr>
            <a:spLocks noGrp="1" noChangeArrowheads="1"/>
          </p:cNvSpPr>
          <p:nvPr>
            <p:ph type="dt" idx="1"/>
          </p:nvPr>
        </p:nvSpPr>
        <p:spPr bwMode="auto">
          <a:xfrm>
            <a:off x="3889177"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6388" name="Rectangle 4">
            <a:extLst>
              <a:ext uri="{FF2B5EF4-FFF2-40B4-BE49-F238E27FC236}">
                <a16:creationId xmlns:a16="http://schemas.microsoft.com/office/drawing/2014/main" id="{15BC3A1E-D7EA-4F35-9790-7F2A026DE9BE}"/>
              </a:ext>
            </a:extLst>
          </p:cNvPr>
          <p:cNvSpPr>
            <a:spLocks noGrp="1" noRot="1" noChangeAspect="1" noChangeArrowheads="1" noTextEdit="1"/>
          </p:cNvSpPr>
          <p:nvPr>
            <p:ph type="sldImg" idx="2"/>
          </p:nvPr>
        </p:nvSpPr>
        <p:spPr bwMode="auto">
          <a:xfrm>
            <a:off x="935038" y="749300"/>
            <a:ext cx="4995862" cy="37480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33343207-308F-4B0A-9BF5-E244B3D28EF3}"/>
              </a:ext>
            </a:extLst>
          </p:cNvPr>
          <p:cNvSpPr>
            <a:spLocks noGrp="1" noChangeArrowheads="1"/>
          </p:cNvSpPr>
          <p:nvPr>
            <p:ph type="body" sz="quarter" idx="3"/>
          </p:nvPr>
        </p:nvSpPr>
        <p:spPr bwMode="auto">
          <a:xfrm>
            <a:off x="915558" y="4749015"/>
            <a:ext cx="5033235" cy="4498079"/>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E94AC48D-EEA6-48A6-85A4-05FB4DE2AC1E}"/>
              </a:ext>
            </a:extLst>
          </p:cNvPr>
          <p:cNvSpPr>
            <a:spLocks noGrp="1" noChangeArrowheads="1"/>
          </p:cNvSpPr>
          <p:nvPr>
            <p:ph type="ftr" sz="quarter" idx="4"/>
          </p:nvPr>
        </p:nvSpPr>
        <p:spPr bwMode="auto">
          <a:xfrm>
            <a:off x="1"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3079" name="Rectangle 7">
            <a:extLst>
              <a:ext uri="{FF2B5EF4-FFF2-40B4-BE49-F238E27FC236}">
                <a16:creationId xmlns:a16="http://schemas.microsoft.com/office/drawing/2014/main" id="{0E0FD2B1-5394-4D98-8A1F-A5C222676BF7}"/>
              </a:ext>
            </a:extLst>
          </p:cNvPr>
          <p:cNvSpPr>
            <a:spLocks noGrp="1" noChangeArrowheads="1"/>
          </p:cNvSpPr>
          <p:nvPr>
            <p:ph type="sldNum" sz="quarter" idx="5"/>
          </p:nvPr>
        </p:nvSpPr>
        <p:spPr bwMode="auto">
          <a:xfrm>
            <a:off x="3889177"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eaLnBrk="0" hangingPunct="0">
              <a:defRPr sz="1200"/>
            </a:lvl1pPr>
          </a:lstStyle>
          <a:p>
            <a:fld id="{B328599D-C784-4995-9AE9-932881279A7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1pPr>
    <a:lvl2pPr marL="4572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2pPr>
    <a:lvl3pPr marL="9144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3pPr>
    <a:lvl4pPr marL="13716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4pPr>
    <a:lvl5pPr marL="18288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cs typeface="Arial" panose="020B0604020202020204" pitchFamily="34" charset="0"/>
              </a:rPr>
              <a:t>The Annual Fund is the ‘default’ when someone donates to The Rotary Foundation. It is the core project fund that will be used in three year’s time to provide the District with its new District Designated Fund (DDF) allocation.</a:t>
            </a:r>
          </a:p>
          <a:p>
            <a:r>
              <a:rPr lang="en-US" altLang="en-US" dirty="0">
                <a:latin typeface="Arial" panose="020B0604020202020204" pitchFamily="34" charset="0"/>
                <a:cs typeface="Arial" panose="020B0604020202020204" pitchFamily="34" charset="0"/>
              </a:rPr>
              <a:t>The Permanent Fund usually receives donations from legacy (contributions from wills). It is not spent, with the income from the fund being added to the Annual Fund donations to boost the new DDF allocation.</a:t>
            </a:r>
          </a:p>
          <a:p>
            <a:r>
              <a:rPr lang="en-US" altLang="en-US" dirty="0">
                <a:latin typeface="Arial" panose="020B0604020202020204" pitchFamily="34" charset="0"/>
                <a:cs typeface="Arial" panose="020B0604020202020204" pitchFamily="34" charset="0"/>
              </a:rPr>
              <a:t>The Polio Fund is specific to the Polio Eradication work.</a:t>
            </a:r>
          </a:p>
          <a:p>
            <a:r>
              <a:rPr lang="en-US" altLang="en-US" dirty="0">
                <a:latin typeface="Arial" panose="020B0604020202020204" pitchFamily="34" charset="0"/>
                <a:cs typeface="Arial" panose="020B0604020202020204" pitchFamily="34" charset="0"/>
              </a:rPr>
              <a:t>The Disaster Relief Fund is new and is explained on the next slide.</a:t>
            </a:r>
          </a:p>
        </p:txBody>
      </p:sp>
      <p:sp>
        <p:nvSpPr>
          <p:cNvPr id="451588" name="Slide Number Placeholder 3"/>
          <p:cNvSpPr txBox="1">
            <a:spLocks noGrp="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E066895-D786-4214-B7CA-A1FD1FCA8B41}" type="slidenum">
              <a:rPr lang="en-US" altLang="en-US" sz="1300"/>
              <a:pPr algn="r" eaLnBrk="1" hangingPunct="1"/>
              <a:t>3</a:t>
            </a:fld>
            <a:endParaRPr lang="en-US" altLang="en-US" sz="1300"/>
          </a:p>
        </p:txBody>
      </p:sp>
    </p:spTree>
    <p:extLst>
      <p:ext uri="{BB962C8B-B14F-4D97-AF65-F5344CB8AC3E}">
        <p14:creationId xmlns:p14="http://schemas.microsoft.com/office/powerpoint/2010/main" val="1688895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cs typeface="Arial" panose="020B0604020202020204" pitchFamily="34" charset="0"/>
              </a:rPr>
              <a:t>The Project Funding is split into two. Half from every District makes up the World Fund, with the other half being returned to the control of the District as the new District Designated Fund (DDF).</a:t>
            </a:r>
          </a:p>
        </p:txBody>
      </p:sp>
      <p:sp>
        <p:nvSpPr>
          <p:cNvPr id="451588" name="Slide Number Placeholder 3"/>
          <p:cNvSpPr txBox="1">
            <a:spLocks noGrp="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E066895-D786-4214-B7CA-A1FD1FCA8B41}" type="slidenum">
              <a:rPr lang="en-US" altLang="en-US" sz="1300"/>
              <a:pPr algn="r" eaLnBrk="1" hangingPunct="1"/>
              <a:t>4</a:t>
            </a:fld>
            <a:endParaRPr lang="en-US" altLang="en-US" sz="1300"/>
          </a:p>
        </p:txBody>
      </p:sp>
    </p:spTree>
    <p:extLst>
      <p:ext uri="{BB962C8B-B14F-4D97-AF65-F5344CB8AC3E}">
        <p14:creationId xmlns:p14="http://schemas.microsoft.com/office/powerpoint/2010/main" val="3939964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3E77644-AE28-4EB1-A3EA-29DF8E8A0ABB}" type="slidenum">
              <a:rPr kumimoji="0" lang="en-GB" altLang="en-US" sz="13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altLang="en-US" sz="13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6442559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Slide Image Placeholder 1"/>
          <p:cNvSpPr>
            <a:spLocks noGrp="1" noRot="1" noChangeAspect="1" noTextEdit="1"/>
          </p:cNvSpPr>
          <p:nvPr>
            <p:ph type="sldImg"/>
          </p:nvPr>
        </p:nvSpPr>
        <p:spPr>
          <a:ln/>
        </p:spPr>
      </p:sp>
      <p:sp>
        <p:nvSpPr>
          <p:cNvPr id="457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57732" name="Slide Number Placeholder 3"/>
          <p:cNvSpPr txBox="1">
            <a:spLocks noGrp="1"/>
          </p:cNvSpPr>
          <p:nvPr/>
        </p:nvSpPr>
        <p:spPr bwMode="auto">
          <a:xfrm>
            <a:off x="3891047" y="10379672"/>
            <a:ext cx="2978055" cy="54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defTabSz="981811" eaLnBrk="1" fontAlgn="auto" hangingPunct="1">
              <a:spcBef>
                <a:spcPts val="0"/>
              </a:spcBef>
              <a:spcAft>
                <a:spcPts val="0"/>
              </a:spcAft>
              <a:defRPr/>
            </a:pPr>
            <a:fld id="{017C0138-D4E0-48BE-BEC0-732BFEBE30F4}" type="slidenum">
              <a:rPr lang="en-US" altLang="en-US" sz="1300" kern="0"/>
              <a:pPr algn="r" defTabSz="981811" eaLnBrk="1" fontAlgn="auto" hangingPunct="1">
                <a:spcBef>
                  <a:spcPts val="0"/>
                </a:spcBef>
                <a:spcAft>
                  <a:spcPts val="0"/>
                </a:spcAft>
                <a:defRPr/>
              </a:pPr>
              <a:t>18</a:t>
            </a:fld>
            <a:endParaRPr lang="en-US" altLang="en-US" sz="1300" kern="0"/>
          </a:p>
        </p:txBody>
      </p:sp>
    </p:spTree>
    <p:extLst>
      <p:ext uri="{BB962C8B-B14F-4D97-AF65-F5344CB8AC3E}">
        <p14:creationId xmlns:p14="http://schemas.microsoft.com/office/powerpoint/2010/main" val="944386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Slide Image Placeholder 1"/>
          <p:cNvSpPr>
            <a:spLocks noGrp="1" noRot="1" noChangeAspect="1" noTextEdit="1"/>
          </p:cNvSpPr>
          <p:nvPr>
            <p:ph type="sldImg"/>
          </p:nvPr>
        </p:nvSpPr>
        <p:spPr>
          <a:ln/>
        </p:spPr>
      </p:sp>
      <p:sp>
        <p:nvSpPr>
          <p:cNvPr id="457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latin typeface="Arial" panose="020B0604020202020204" pitchFamily="34" charset="0"/>
              <a:cs typeface="Arial" panose="020B0604020202020204" pitchFamily="34" charset="0"/>
            </a:endParaRPr>
          </a:p>
        </p:txBody>
      </p:sp>
      <p:sp>
        <p:nvSpPr>
          <p:cNvPr id="457732" name="Slide Number Placeholder 3"/>
          <p:cNvSpPr txBox="1">
            <a:spLocks noGrp="1"/>
          </p:cNvSpPr>
          <p:nvPr/>
        </p:nvSpPr>
        <p:spPr bwMode="auto">
          <a:xfrm>
            <a:off x="3891047" y="10379672"/>
            <a:ext cx="2978055" cy="54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defTabSz="981811" eaLnBrk="1" fontAlgn="auto" hangingPunct="1">
              <a:spcBef>
                <a:spcPts val="0"/>
              </a:spcBef>
              <a:spcAft>
                <a:spcPts val="0"/>
              </a:spcAft>
              <a:defRPr/>
            </a:pPr>
            <a:fld id="{017C0138-D4E0-48BE-BEC0-732BFEBE30F4}" type="slidenum">
              <a:rPr lang="en-US" altLang="en-US" sz="1300" kern="0"/>
              <a:pPr algn="r" defTabSz="981811" eaLnBrk="1" fontAlgn="auto" hangingPunct="1">
                <a:spcBef>
                  <a:spcPts val="0"/>
                </a:spcBef>
                <a:spcAft>
                  <a:spcPts val="0"/>
                </a:spcAft>
                <a:defRPr/>
              </a:pPr>
              <a:t>19</a:t>
            </a:fld>
            <a:endParaRPr lang="en-US" altLang="en-US" sz="1300" kern="0"/>
          </a:p>
        </p:txBody>
      </p:sp>
    </p:spTree>
    <p:extLst>
      <p:ext uri="{BB962C8B-B14F-4D97-AF65-F5344CB8AC3E}">
        <p14:creationId xmlns:p14="http://schemas.microsoft.com/office/powerpoint/2010/main" val="964600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0" y="3429000"/>
            <a:ext cx="9144000" cy="990600"/>
          </a:xfrm>
          <a:prstGeom prst="rect">
            <a:avLst/>
          </a:prstGeom>
          <a:solidFill>
            <a:srgbClr val="005DAA"/>
          </a:solidFill>
          <a:effectLst>
            <a:outerShdw blurRad="57150" dist="50800" dir="2700000" algn="tl" rotWithShape="0">
              <a:srgbClr val="000000">
                <a:alpha val="40000"/>
              </a:srgbClr>
            </a:outerShdw>
          </a:effectLst>
        </p:spPr>
        <p:txBody>
          <a:bodyPr lIns="548640" tIns="0" rIns="0" bIns="91440" anchor="ctr" anchorCtr="0">
            <a:noAutofit/>
          </a:bodyPr>
          <a:lstStyle>
            <a:lvl1pPr algn="ctr">
              <a:defRPr sz="4400" b="0" i="0">
                <a:solidFill>
                  <a:schemeClr val="bg1"/>
                </a:solidFill>
                <a:latin typeface="Arial Narrow"/>
                <a:cs typeface="Arial Narrow"/>
              </a:defRPr>
            </a:lvl1pPr>
          </a:lstStyle>
          <a:p>
            <a:r>
              <a:rPr lang="en-US" dirty="0"/>
              <a:t>Click to edit Master title style</a:t>
            </a:r>
          </a:p>
        </p:txBody>
      </p:sp>
      <p:sp>
        <p:nvSpPr>
          <p:cNvPr id="8" name="Subtitle 2"/>
          <p:cNvSpPr>
            <a:spLocks noGrp="1"/>
          </p:cNvSpPr>
          <p:nvPr>
            <p:ph type="subTitle" idx="1"/>
          </p:nvPr>
        </p:nvSpPr>
        <p:spPr>
          <a:xfrm>
            <a:off x="1600200" y="4611744"/>
            <a:ext cx="6400800" cy="950856"/>
          </a:xfrm>
          <a:prstGeom prst="rect">
            <a:avLst/>
          </a:prstGeom>
        </p:spPr>
        <p:txBody>
          <a:bodyPr lIns="0" tIns="0" rIns="0" bIns="0">
            <a:normAutofit/>
          </a:bodyPr>
          <a:lstStyle>
            <a:lvl1pPr marL="0" indent="0" algn="ctr">
              <a:buNone/>
              <a:defRPr sz="2200">
                <a:solidFill>
                  <a:srgbClr val="005DAA"/>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92049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771D36-C8F3-4368-BEE4-DC592AD4C0B1}"/>
              </a:ext>
            </a:extLst>
          </p:cNvPr>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sp>
        <p:nvSpPr>
          <p:cNvPr id="5" name="Rectangle 4">
            <a:extLst>
              <a:ext uri="{FF2B5EF4-FFF2-40B4-BE49-F238E27FC236}">
                <a16:creationId xmlns:a16="http://schemas.microsoft.com/office/drawing/2014/main" id="{80AAC13F-4EEF-411F-98C1-00654323EF1E}"/>
              </a:ext>
            </a:extLst>
          </p:cNvPr>
          <p:cNvSpPr>
            <a:spLocks noChangeArrowheads="1"/>
          </p:cNvSpPr>
          <p:nvPr userDrawn="1"/>
        </p:nvSpPr>
        <p:spPr bwMode="auto">
          <a:xfrm>
            <a:off x="0" y="365125"/>
            <a:ext cx="9144000" cy="625475"/>
          </a:xfrm>
          <a:prstGeom prst="rect">
            <a:avLst/>
          </a:prstGeom>
          <a:solidFill>
            <a:srgbClr val="005DAA"/>
          </a:solidFill>
          <a:ln>
            <a:noFill/>
          </a:ln>
          <a:effectLst>
            <a:outerShdw blurRad="88900" dist="61087" dir="5400000" rotWithShape="0">
              <a:srgbClr val="808080">
                <a:alpha val="25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a:solidFill>
                <a:schemeClr val="lt1"/>
              </a:solidFill>
              <a:latin typeface="+mn-lt"/>
              <a:ea typeface="+mn-ea"/>
            </a:endParaRPr>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a:cs typeface="Georgia"/>
              </a:defRPr>
            </a:lvl1pPr>
            <a:lvl2pPr>
              <a:defRPr sz="2600">
                <a:solidFill>
                  <a:srgbClr val="58585A"/>
                </a:solidFill>
                <a:latin typeface="Georgia"/>
                <a:cs typeface="Georgia"/>
              </a:defRPr>
            </a:lvl2pPr>
            <a:lvl3pPr>
              <a:defRPr sz="2200">
                <a:solidFill>
                  <a:srgbClr val="58585A"/>
                </a:solidFill>
                <a:latin typeface="Georgia"/>
                <a:cs typeface="Georgia"/>
              </a:defRPr>
            </a:lvl3pPr>
            <a:lvl4pPr>
              <a:defRPr sz="1800">
                <a:solidFill>
                  <a:srgbClr val="58585A"/>
                </a:solidFill>
                <a:latin typeface="Georgia"/>
                <a:cs typeface="Georgia"/>
              </a:defRPr>
            </a:lvl4pPr>
            <a:lvl5pPr>
              <a:defRPr sz="1600">
                <a:solidFill>
                  <a:srgbClr val="58585A"/>
                </a:solidFill>
                <a:latin typeface="Georgia"/>
                <a:cs typeface="Georgi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a:extLst>
              <a:ext uri="{FF2B5EF4-FFF2-40B4-BE49-F238E27FC236}">
                <a16:creationId xmlns:a16="http://schemas.microsoft.com/office/drawing/2014/main" id="{3B5A2746-57EC-4E9D-9022-E265AFD75ED9}"/>
              </a:ext>
            </a:extLst>
          </p:cNvPr>
          <p:cNvSpPr>
            <a:spLocks noGrp="1"/>
          </p:cNvSpPr>
          <p:nvPr>
            <p:ph type="title"/>
          </p:nvPr>
        </p:nvSpPr>
        <p:spPr>
          <a:xfrm>
            <a:off x="628650" y="365125"/>
            <a:ext cx="7886700" cy="62547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AB03E294-DBB4-4A56-B8BC-D708587FEC67}"/>
              </a:ext>
            </a:extLst>
          </p:cNvPr>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15880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lgn="l">
              <a:defRPr sz="3600">
                <a:latin typeface="Arial Narrow"/>
                <a:cs typeface="Arial Narrow"/>
              </a:defRPr>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atin typeface="Georgia"/>
                <a:cs typeface="Georgia"/>
              </a:defRPr>
            </a:lvl1pPr>
            <a:lvl2pPr>
              <a:defRPr sz="2400">
                <a:latin typeface="Georgia"/>
                <a:cs typeface="Georgia"/>
              </a:defRPr>
            </a:lvl2pPr>
            <a:lvl3pPr>
              <a:defRPr sz="2000">
                <a:latin typeface="Georgia"/>
                <a:cs typeface="Georgia"/>
              </a:defRPr>
            </a:lvl3pPr>
            <a:lvl4pPr>
              <a:defRPr sz="1800">
                <a:latin typeface="Georgia"/>
                <a:cs typeface="Georgia"/>
              </a:defRPr>
            </a:lvl4pPr>
            <a:lvl5pPr>
              <a:defRPr sz="1800">
                <a:latin typeface="Georgia"/>
                <a:cs typeface="Georgi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atin typeface="Georgia"/>
                <a:cs typeface="Georgia"/>
              </a:defRPr>
            </a:lvl1pPr>
            <a:lvl2pPr>
              <a:defRPr sz="2400">
                <a:latin typeface="Georgia"/>
                <a:cs typeface="Georgia"/>
              </a:defRPr>
            </a:lvl2pPr>
            <a:lvl3pPr>
              <a:defRPr sz="2000">
                <a:latin typeface="Georgia"/>
                <a:cs typeface="Georgia"/>
              </a:defRPr>
            </a:lvl3pPr>
            <a:lvl4pPr>
              <a:defRPr sz="1800">
                <a:latin typeface="Georgia"/>
                <a:cs typeface="Georgia"/>
              </a:defRPr>
            </a:lvl4pPr>
            <a:lvl5pPr>
              <a:defRPr sz="1800">
                <a:latin typeface="Georgia"/>
                <a:cs typeface="Georgi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27EAA0DA-C3D9-4CF6-8BBE-A0F2A8823DBB}"/>
              </a:ext>
            </a:extLst>
          </p:cNvPr>
          <p:cNvSpPr>
            <a:spLocks noGrp="1"/>
          </p:cNvSpPr>
          <p:nvPr>
            <p:ph type="sldNum" sz="quarter" idx="10"/>
          </p:nvPr>
        </p:nvSpPr>
        <p:spPr/>
        <p:txBody>
          <a:bodyPr/>
          <a:lstStyle/>
          <a:p>
            <a:fld id="{3E767AA5-690E-4F75-9135-9559C85281EE}" type="slidenum">
              <a:rPr lang="en-GB" smtClean="0"/>
              <a:t>‹#›</a:t>
            </a:fld>
            <a:endParaRPr lang="en-GB"/>
          </a:p>
        </p:txBody>
      </p:sp>
    </p:spTree>
    <p:extLst>
      <p:ext uri="{BB962C8B-B14F-4D97-AF65-F5344CB8AC3E}">
        <p14:creationId xmlns:p14="http://schemas.microsoft.com/office/powerpoint/2010/main" val="1075888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6E671B9-92DC-4A99-9C3A-B940BE10A38A}"/>
              </a:ext>
            </a:extLst>
          </p:cNvPr>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sp>
        <p:nvSpPr>
          <p:cNvPr id="4" name="Rectangle 3">
            <a:extLst>
              <a:ext uri="{FF2B5EF4-FFF2-40B4-BE49-F238E27FC236}">
                <a16:creationId xmlns:a16="http://schemas.microsoft.com/office/drawing/2014/main" id="{75B0775D-6CE9-45C2-A9E4-DCE6DBFD32AB}"/>
              </a:ext>
            </a:extLst>
          </p:cNvPr>
          <p:cNvSpPr>
            <a:spLocks noChangeArrowheads="1"/>
          </p:cNvSpPr>
          <p:nvPr userDrawn="1"/>
        </p:nvSpPr>
        <p:spPr bwMode="auto">
          <a:xfrm>
            <a:off x="-152400" y="2667000"/>
            <a:ext cx="9525000" cy="1600200"/>
          </a:xfrm>
          <a:prstGeom prst="rect">
            <a:avLst/>
          </a:prstGeom>
          <a:solidFill>
            <a:srgbClr val="005DAA"/>
          </a:solidFill>
          <a:ln>
            <a:noFill/>
          </a:ln>
          <a:effectLst>
            <a:outerShdw blurRad="88900" dist="61087" dir="5400000" rotWithShape="0">
              <a:srgbClr val="808080">
                <a:alpha val="45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a:solidFill>
                <a:schemeClr val="lt1"/>
              </a:solidFill>
              <a:latin typeface="+mn-lt"/>
              <a:ea typeface="+mn-ea"/>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dirty="0"/>
              <a:t>Click to edit Master title style</a:t>
            </a:r>
          </a:p>
        </p:txBody>
      </p:sp>
    </p:spTree>
    <p:extLst>
      <p:ext uri="{BB962C8B-B14F-4D97-AF65-F5344CB8AC3E}">
        <p14:creationId xmlns:p14="http://schemas.microsoft.com/office/powerpoint/2010/main" val="161866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78C7D18-9D3E-4BF6-8C48-7AB782296528}"/>
              </a:ext>
            </a:extLst>
          </p:cNvPr>
          <p:cNvSpPr/>
          <p:nvPr userDrawn="1"/>
        </p:nvSpPr>
        <p:spPr>
          <a:xfrm>
            <a:off x="0" y="0"/>
            <a:ext cx="9144000" cy="1152128"/>
          </a:xfrm>
          <a:prstGeom prst="rect">
            <a:avLst/>
          </a:prstGeom>
          <a:solidFill>
            <a:srgbClr val="005DAA"/>
          </a:solidFill>
          <a:ln>
            <a:solidFill>
              <a:srgbClr val="4F81BD"/>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hangingPunct="1">
              <a:defRPr/>
            </a:pPr>
            <a:endParaRPr lang="en-US" dirty="0">
              <a:solidFill>
                <a:srgbClr val="FFFFFF"/>
              </a:solidFill>
              <a:ea typeface="MS PGothic" pitchFamily="34" charset="-128"/>
            </a:endParaRPr>
          </a:p>
        </p:txBody>
      </p:sp>
      <p:sp>
        <p:nvSpPr>
          <p:cNvPr id="2" name="Title 1">
            <a:extLst>
              <a:ext uri="{FF2B5EF4-FFF2-40B4-BE49-F238E27FC236}">
                <a16:creationId xmlns:a16="http://schemas.microsoft.com/office/drawing/2014/main" id="{4DB2EC0F-A74E-45EA-987E-4584B3146339}"/>
              </a:ext>
            </a:extLst>
          </p:cNvPr>
          <p:cNvSpPr>
            <a:spLocks noGrp="1"/>
          </p:cNvSpPr>
          <p:nvPr>
            <p:ph type="title"/>
          </p:nvPr>
        </p:nvSpPr>
        <p:spPr>
          <a:xfrm>
            <a:off x="628650" y="156171"/>
            <a:ext cx="7886700" cy="896565"/>
          </a:xfrm>
        </p:spPr>
        <p:txBody>
          <a:bodyPr>
            <a:normAutofit/>
          </a:bodyPr>
          <a:lstStyle>
            <a:lvl1pPr algn="ctr">
              <a:defRPr sz="4000">
                <a:solidFill>
                  <a:schemeClr val="bg1"/>
                </a:solidFill>
                <a:latin typeface="Arial Narrow Bold" panose="020B070602020203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AAC83E8-7A3E-4391-ADB0-4BAD0731931D}"/>
              </a:ext>
            </a:extLst>
          </p:cNvPr>
          <p:cNvSpPr>
            <a:spLocks noGrp="1"/>
          </p:cNvSpPr>
          <p:nvPr>
            <p:ph idx="1"/>
          </p:nvPr>
        </p:nvSpPr>
        <p:spPr>
          <a:xfrm>
            <a:off x="628650" y="1308299"/>
            <a:ext cx="7886700" cy="464098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lide Number Placeholder 5">
            <a:extLst>
              <a:ext uri="{FF2B5EF4-FFF2-40B4-BE49-F238E27FC236}">
                <a16:creationId xmlns:a16="http://schemas.microsoft.com/office/drawing/2014/main" id="{F6813957-5FEB-47B9-A523-49E685AECE7C}"/>
              </a:ext>
            </a:extLst>
          </p:cNvPr>
          <p:cNvSpPr>
            <a:spLocks noGrp="1"/>
          </p:cNvSpPr>
          <p:nvPr>
            <p:ph type="sldNum" sz="quarter" idx="12"/>
          </p:nvPr>
        </p:nvSpPr>
        <p:spPr>
          <a:xfrm>
            <a:off x="6457950" y="6237312"/>
            <a:ext cx="2057400" cy="365125"/>
          </a:xfrm>
          <a:prstGeom prst="rect">
            <a:avLst/>
          </a:prstGeom>
        </p:spPr>
        <p:txBody>
          <a:bodyPr/>
          <a:lstStyle>
            <a:lvl1pPr algn="r">
              <a:defRPr>
                <a:solidFill>
                  <a:srgbClr val="0070C0"/>
                </a:solidFill>
              </a:defRPr>
            </a:lvl1pPr>
          </a:lstStyle>
          <a:p>
            <a:fld id="{8E96E8D9-7DF0-4EED-8900-BEA4691212C8}" type="slidenum">
              <a:rPr lang="en-GB" smtClean="0"/>
              <a:pPr/>
              <a:t>‹#›</a:t>
            </a:fld>
            <a:endParaRPr lang="en-GB" dirty="0"/>
          </a:p>
        </p:txBody>
      </p:sp>
    </p:spTree>
    <p:extLst>
      <p:ext uri="{BB962C8B-B14F-4D97-AF65-F5344CB8AC3E}">
        <p14:creationId xmlns:p14="http://schemas.microsoft.com/office/powerpoint/2010/main" val="40207544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5.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6C826BE-A0F2-4C02-844F-6992E66D96DC}"/>
              </a:ext>
            </a:extLst>
          </p:cNvPr>
          <p:cNvSpPr/>
          <p:nvPr/>
        </p:nvSpPr>
        <p:spPr>
          <a:xfrm>
            <a:off x="0" y="0"/>
            <a:ext cx="9144000" cy="6858000"/>
          </a:xfrm>
          <a:prstGeom prst="rect">
            <a:avLst/>
          </a:prstGeom>
          <a:solidFill>
            <a:srgbClr val="E6E5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pic>
        <p:nvPicPr>
          <p:cNvPr id="1028" name="Picture 4">
            <a:extLst>
              <a:ext uri="{FF2B5EF4-FFF2-40B4-BE49-F238E27FC236}">
                <a16:creationId xmlns:a16="http://schemas.microsoft.com/office/drawing/2014/main" id="{06F45067-DD86-4B7D-ABAD-66185BAFE848}"/>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62600" y="152400"/>
            <a:ext cx="3124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close up of a sign&#10;&#10;Description generated with very high confidence">
            <a:extLst>
              <a:ext uri="{FF2B5EF4-FFF2-40B4-BE49-F238E27FC236}">
                <a16:creationId xmlns:a16="http://schemas.microsoft.com/office/drawing/2014/main" id="{B9F50876-F766-4938-A102-4B0026C13418}"/>
              </a:ext>
            </a:extLst>
          </p:cNvPr>
          <p:cNvPicPr>
            <a:picLocks noChangeAspect="1"/>
          </p:cNvPicPr>
          <p:nvPr userDrawn="1"/>
        </p:nvPicPr>
        <p:blipFill>
          <a:blip r:embed="rId4"/>
          <a:stretch>
            <a:fillRect/>
          </a:stretch>
        </p:blipFill>
        <p:spPr>
          <a:xfrm>
            <a:off x="246063" y="6096000"/>
            <a:ext cx="1428750" cy="542925"/>
          </a:xfrm>
          <a:prstGeom prst="rect">
            <a:avLst/>
          </a:prstGeom>
        </p:spPr>
      </p:pic>
    </p:spTree>
  </p:cSld>
  <p:clrMap bg1="lt1" tx1="dk1" bg2="lt2" tx2="dk2" accent1="accent1" accent2="accent2" accent3="accent3" accent4="accent4" accent5="accent5" accent6="accent6" hlink="hlink" folHlink="folHlink"/>
  <p:sldLayoutIdLst>
    <p:sldLayoutId id="2147483772"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close up of a sign&#10;&#10;Description generated with very high confidence">
            <a:extLst>
              <a:ext uri="{FF2B5EF4-FFF2-40B4-BE49-F238E27FC236}">
                <a16:creationId xmlns:a16="http://schemas.microsoft.com/office/drawing/2014/main" id="{19C8460E-B2FC-49AA-8F07-EBCDC5097BF5}"/>
              </a:ext>
            </a:extLst>
          </p:cNvPr>
          <p:cNvPicPr>
            <a:picLocks noChangeAspect="1"/>
          </p:cNvPicPr>
          <p:nvPr userDrawn="1"/>
        </p:nvPicPr>
        <p:blipFill>
          <a:blip r:embed="rId4"/>
          <a:stretch>
            <a:fillRect/>
          </a:stretch>
        </p:blipFill>
        <p:spPr>
          <a:xfrm>
            <a:off x="246063" y="6096000"/>
            <a:ext cx="1428750" cy="542925"/>
          </a:xfrm>
          <a:prstGeom prst="rect">
            <a:avLst/>
          </a:prstGeom>
        </p:spPr>
      </p:pic>
      <p:pic>
        <p:nvPicPr>
          <p:cNvPr id="10" name="Picture 9">
            <a:extLst>
              <a:ext uri="{FF2B5EF4-FFF2-40B4-BE49-F238E27FC236}">
                <a16:creationId xmlns:a16="http://schemas.microsoft.com/office/drawing/2014/main" id="{13153D08-C662-4EB8-8EA7-E9AC92580601}"/>
              </a:ext>
            </a:extLst>
          </p:cNvPr>
          <p:cNvPicPr>
            <a:picLocks noChangeAspect="1"/>
          </p:cNvPicPr>
          <p:nvPr userDrawn="1"/>
        </p:nvPicPr>
        <p:blipFill>
          <a:blip r:embed="rId5"/>
          <a:stretch>
            <a:fillRect/>
          </a:stretch>
        </p:blipFill>
        <p:spPr>
          <a:xfrm>
            <a:off x="3238500" y="6048375"/>
            <a:ext cx="2667000" cy="581025"/>
          </a:xfrm>
          <a:prstGeom prst="rect">
            <a:avLst/>
          </a:prstGeom>
        </p:spPr>
      </p:pic>
      <p:sp>
        <p:nvSpPr>
          <p:cNvPr id="11" name="Slide Number Placeholder 10">
            <a:extLst>
              <a:ext uri="{FF2B5EF4-FFF2-40B4-BE49-F238E27FC236}">
                <a16:creationId xmlns:a16="http://schemas.microsoft.com/office/drawing/2014/main" id="{94EF9B5E-3B4C-46F7-B377-451790686970}"/>
              </a:ext>
            </a:extLst>
          </p:cNvPr>
          <p:cNvSpPr>
            <a:spLocks noGrp="1"/>
          </p:cNvSpPr>
          <p:nvPr>
            <p:ph type="sldNum" sz="quarter" idx="4"/>
          </p:nvPr>
        </p:nvSpPr>
        <p:spPr>
          <a:xfrm>
            <a:off x="6457950" y="626427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GB" dirty="0"/>
          </a:p>
        </p:txBody>
      </p:sp>
    </p:spTree>
  </p:cSld>
  <p:clrMap bg1="lt1" tx1="dk1" bg2="lt2" tx2="dk2" accent1="accent1" accent2="accent2" accent3="accent3" accent4="accent4" accent5="accent5" accent6="accent6" hlink="hlink" folHlink="folHlink"/>
  <p:sldLayoutIdLst>
    <p:sldLayoutId id="2147483786" r:id="rId1"/>
    <p:sldLayoutId id="2147483779" r:id="rId2"/>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close up of a sign&#10;&#10;Description generated with very high confidence">
            <a:extLst>
              <a:ext uri="{FF2B5EF4-FFF2-40B4-BE49-F238E27FC236}">
                <a16:creationId xmlns:a16="http://schemas.microsoft.com/office/drawing/2014/main" id="{40DEE86F-4360-4B75-BFEF-D070629E19D6}"/>
              </a:ext>
            </a:extLst>
          </p:cNvPr>
          <p:cNvPicPr>
            <a:picLocks noChangeAspect="1"/>
          </p:cNvPicPr>
          <p:nvPr userDrawn="1"/>
        </p:nvPicPr>
        <p:blipFill>
          <a:blip r:embed="rId3"/>
          <a:stretch>
            <a:fillRect/>
          </a:stretch>
        </p:blipFill>
        <p:spPr>
          <a:xfrm>
            <a:off x="246063" y="6096000"/>
            <a:ext cx="1428750" cy="542925"/>
          </a:xfrm>
          <a:prstGeom prst="rect">
            <a:avLst/>
          </a:prstGeom>
        </p:spPr>
      </p:pic>
      <p:pic>
        <p:nvPicPr>
          <p:cNvPr id="5" name="Picture 4">
            <a:extLst>
              <a:ext uri="{FF2B5EF4-FFF2-40B4-BE49-F238E27FC236}">
                <a16:creationId xmlns:a16="http://schemas.microsoft.com/office/drawing/2014/main" id="{F8EA52F4-AD13-4A20-9363-3C2B4329ECF5}"/>
              </a:ext>
            </a:extLst>
          </p:cNvPr>
          <p:cNvPicPr>
            <a:picLocks noChangeAspect="1"/>
          </p:cNvPicPr>
          <p:nvPr userDrawn="1"/>
        </p:nvPicPr>
        <p:blipFill>
          <a:blip r:embed="rId4"/>
          <a:stretch>
            <a:fillRect/>
          </a:stretch>
        </p:blipFill>
        <p:spPr>
          <a:xfrm>
            <a:off x="3238500" y="6048375"/>
            <a:ext cx="2667000" cy="581025"/>
          </a:xfrm>
          <a:prstGeom prst="rect">
            <a:avLst/>
          </a:prstGeom>
        </p:spPr>
      </p:pic>
      <p:sp>
        <p:nvSpPr>
          <p:cNvPr id="2" name="Slide Number Placeholder 1">
            <a:extLst>
              <a:ext uri="{FF2B5EF4-FFF2-40B4-BE49-F238E27FC236}">
                <a16:creationId xmlns:a16="http://schemas.microsoft.com/office/drawing/2014/main" id="{6A452A19-9154-4FA3-A4E1-F75215D6EB01}"/>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GB" dirty="0"/>
          </a:p>
        </p:txBody>
      </p:sp>
    </p:spTree>
  </p:cSld>
  <p:clrMap bg1="lt1" tx1="dk1" bg2="lt2" tx2="dk2" accent1="accent1" accent2="accent2" accent3="accent3" accent4="accent4" accent5="accent5" accent6="accent6" hlink="hlink" folHlink="folHlink"/>
  <p:sldLayoutIdLst>
    <p:sldLayoutId id="2147483793"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F816DA-0653-4BC6-A1D2-0E0265439896}"/>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3BB425-5F3E-4A84-9837-3B1311A5562E}"/>
              </a:ext>
            </a:extLst>
          </p:cNvPr>
          <p:cNvSpPr>
            <a:spLocks noGrp="1"/>
          </p:cNvSpPr>
          <p:nvPr>
            <p:ph type="body" idx="1"/>
          </p:nvPr>
        </p:nvSpPr>
        <p:spPr>
          <a:xfrm>
            <a:off x="628650" y="1825625"/>
            <a:ext cx="7886700" cy="41956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7" name="Picture 6">
            <a:extLst>
              <a:ext uri="{FF2B5EF4-FFF2-40B4-BE49-F238E27FC236}">
                <a16:creationId xmlns:a16="http://schemas.microsoft.com/office/drawing/2014/main" id="{FAEF7679-9B64-4943-973A-6FE05C4D865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6853" t="21984" b="18867"/>
          <a:stretch/>
        </p:blipFill>
        <p:spPr>
          <a:xfrm>
            <a:off x="395536" y="6021288"/>
            <a:ext cx="1656184" cy="730018"/>
          </a:xfrm>
          <a:prstGeom prst="rect">
            <a:avLst/>
          </a:prstGeom>
        </p:spPr>
      </p:pic>
      <p:pic>
        <p:nvPicPr>
          <p:cNvPr id="8" name="Picture 7">
            <a:extLst>
              <a:ext uri="{FF2B5EF4-FFF2-40B4-BE49-F238E27FC236}">
                <a16:creationId xmlns:a16="http://schemas.microsoft.com/office/drawing/2014/main" id="{0F7607DE-8154-4C03-B9C4-DD285DA5DAC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38500" y="6093296"/>
            <a:ext cx="2667000" cy="581025"/>
          </a:xfrm>
          <a:prstGeom prst="rect">
            <a:avLst/>
          </a:prstGeom>
        </p:spPr>
      </p:pic>
    </p:spTree>
    <p:extLst>
      <p:ext uri="{BB962C8B-B14F-4D97-AF65-F5344CB8AC3E}">
        <p14:creationId xmlns:p14="http://schemas.microsoft.com/office/powerpoint/2010/main" val="1143996168"/>
      </p:ext>
    </p:extLst>
  </p:cSld>
  <p:clrMap bg1="lt1" tx1="dk1" bg2="lt2" tx2="dk2" accent1="accent1" accent2="accent2" accent3="accent3" accent4="accent4" accent5="accent5" accent6="accent6" hlink="hlink" folHlink="folHlink"/>
  <p:sldLayoutIdLst>
    <p:sldLayoutId id="214748380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15.emf"/></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image" Target="../media/image16.emf"/><Relationship Id="rId4" Type="http://schemas.openxmlformats.org/officeDocument/2006/relationships/package" Target="../embeddings/Microsoft_Excel_Worksheet3.xlsx"/></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openxmlformats.org/officeDocument/2006/relationships/slideLayout" Target="../slideLayouts/slideLayout5.xml"/><Relationship Id="rId1" Type="http://schemas.openxmlformats.org/officeDocument/2006/relationships/vmlDrawing" Target="../drawings/vmlDrawing3.vml"/><Relationship Id="rId5" Type="http://schemas.openxmlformats.org/officeDocument/2006/relationships/chart" Target="../charts/chart3.xml"/><Relationship Id="rId4" Type="http://schemas.openxmlformats.org/officeDocument/2006/relationships/image" Target="../media/image17.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2" Type="http://schemas.openxmlformats.org/officeDocument/2006/relationships/hyperlink" Target="http://foundation.rotary1060.org.uk/"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E03CBDA-0C2C-4F09-A835-934465E6B355}"/>
              </a:ext>
            </a:extLst>
          </p:cNvPr>
          <p:cNvSpPr>
            <a:spLocks noGrp="1"/>
          </p:cNvSpPr>
          <p:nvPr>
            <p:ph type="ctrTitle"/>
          </p:nvPr>
        </p:nvSpPr>
        <p:spPr>
          <a:xfrm>
            <a:off x="-76200" y="3429000"/>
            <a:ext cx="9296400" cy="1447800"/>
          </a:xfrm>
        </p:spPr>
        <p:txBody>
          <a:bodyPr/>
          <a:lstStyle/>
          <a:p>
            <a:r>
              <a:rPr lang="en-GB" dirty="0"/>
              <a:t> Our Rotary Foundation</a:t>
            </a:r>
            <a:br>
              <a:rPr lang="en-GB" dirty="0"/>
            </a:br>
            <a:r>
              <a:rPr lang="en-GB" sz="4000" i="1" dirty="0" err="1"/>
              <a:t>Foundation</a:t>
            </a:r>
            <a:r>
              <a:rPr lang="en-GB" sz="4000" i="1" dirty="0"/>
              <a:t> Grants</a:t>
            </a:r>
            <a:endParaRPr lang="en-GB" i="1" dirty="0"/>
          </a:p>
        </p:txBody>
      </p:sp>
      <p:sp>
        <p:nvSpPr>
          <p:cNvPr id="5" name="Subtitle 4">
            <a:extLst>
              <a:ext uri="{FF2B5EF4-FFF2-40B4-BE49-F238E27FC236}">
                <a16:creationId xmlns:a16="http://schemas.microsoft.com/office/drawing/2014/main" id="{E5F1A21C-C328-4172-BE2B-10BA45C6FF4E}"/>
              </a:ext>
            </a:extLst>
          </p:cNvPr>
          <p:cNvSpPr>
            <a:spLocks noGrp="1"/>
          </p:cNvSpPr>
          <p:nvPr>
            <p:ph type="subTitle" idx="1"/>
          </p:nvPr>
        </p:nvSpPr>
        <p:spPr>
          <a:xfrm>
            <a:off x="1600200" y="4992744"/>
            <a:ext cx="6400800" cy="1636656"/>
          </a:xfrm>
        </p:spPr>
        <p:txBody>
          <a:bodyPr>
            <a:normAutofit fontScale="85000" lnSpcReduction="20000"/>
          </a:bodyPr>
          <a:lstStyle/>
          <a:p>
            <a:r>
              <a:rPr lang="en-GB" sz="4000" dirty="0"/>
              <a:t>Paul Beedham</a:t>
            </a:r>
          </a:p>
          <a:p>
            <a:r>
              <a:rPr lang="en-GB" sz="2800" dirty="0"/>
              <a:t>District Rotary Foundation Chairman 2016-19</a:t>
            </a:r>
          </a:p>
          <a:p>
            <a:r>
              <a:rPr lang="en-GB" sz="3800" dirty="0"/>
              <a:t>Peter Ramage</a:t>
            </a:r>
          </a:p>
          <a:p>
            <a:r>
              <a:rPr lang="en-GB" sz="2800" dirty="0"/>
              <a:t>District Rotary Foundation Chairman 2019-22</a:t>
            </a:r>
          </a:p>
        </p:txBody>
      </p:sp>
    </p:spTree>
    <p:extLst>
      <p:ext uri="{BB962C8B-B14F-4D97-AF65-F5344CB8AC3E}">
        <p14:creationId xmlns:p14="http://schemas.microsoft.com/office/powerpoint/2010/main" val="41492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3" end="3"/>
                                            </p:txEl>
                                          </p:spTgt>
                                        </p:tgtEl>
                                        <p:attrNameLst>
                                          <p:attrName>style.visibility</p:attrName>
                                        </p:attrNameLst>
                                      </p:cBhvr>
                                      <p:to>
                                        <p:strVal val="visible"/>
                                      </p:to>
                                    </p:set>
                                    <p:animEffect transition="in" filter="fade">
                                      <p:cBhvr>
                                        <p:cTn id="10"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282C3-B70B-4816-84D7-18D41DDF33C8}"/>
              </a:ext>
            </a:extLst>
          </p:cNvPr>
          <p:cNvSpPr>
            <a:spLocks noGrp="1"/>
          </p:cNvSpPr>
          <p:nvPr>
            <p:ph type="title"/>
          </p:nvPr>
        </p:nvSpPr>
        <p:spPr/>
        <p:txBody>
          <a:bodyPr/>
          <a:lstStyle/>
          <a:p>
            <a:r>
              <a:rPr lang="en-GB"/>
              <a:t>Global Grant Criteria</a:t>
            </a:r>
            <a:endParaRPr lang="en-GB" dirty="0"/>
          </a:p>
        </p:txBody>
      </p:sp>
      <p:sp>
        <p:nvSpPr>
          <p:cNvPr id="3" name="Content Placeholder 2">
            <a:extLst>
              <a:ext uri="{FF2B5EF4-FFF2-40B4-BE49-F238E27FC236}">
                <a16:creationId xmlns:a16="http://schemas.microsoft.com/office/drawing/2014/main" id="{88791AFC-95DB-45CC-AD92-8CA45104ED57}"/>
              </a:ext>
            </a:extLst>
          </p:cNvPr>
          <p:cNvSpPr>
            <a:spLocks noGrp="1"/>
          </p:cNvSpPr>
          <p:nvPr>
            <p:ph idx="1"/>
          </p:nvPr>
        </p:nvSpPr>
        <p:spPr/>
        <p:txBody>
          <a:bodyPr/>
          <a:lstStyle/>
          <a:p>
            <a:r>
              <a:rPr lang="en-GB" dirty="0"/>
              <a:t>Large projects</a:t>
            </a:r>
          </a:p>
          <a:p>
            <a:pPr lvl="1"/>
            <a:r>
              <a:rPr lang="en-GB" dirty="0"/>
              <a:t>Minimum $30,000 project budget</a:t>
            </a:r>
          </a:p>
          <a:p>
            <a:r>
              <a:rPr lang="en-GB" dirty="0"/>
              <a:t>Meet a community need</a:t>
            </a:r>
          </a:p>
          <a:p>
            <a:pPr lvl="1"/>
            <a:r>
              <a:rPr lang="en-GB" dirty="0"/>
              <a:t>Formal needs assessment required</a:t>
            </a:r>
          </a:p>
          <a:p>
            <a:r>
              <a:rPr lang="en-GB" dirty="0"/>
              <a:t>Partner with Club(s) in another country</a:t>
            </a:r>
          </a:p>
          <a:p>
            <a:pPr lvl="1"/>
            <a:r>
              <a:rPr lang="en-GB" dirty="0"/>
              <a:t>&gt;30% of the funding from outside the ‘project country’ </a:t>
            </a:r>
            <a:r>
              <a:rPr lang="en-GB" i="1" dirty="0"/>
              <a:t>(with the exception of Scholarships)</a:t>
            </a:r>
          </a:p>
          <a:p>
            <a:r>
              <a:rPr lang="en-GB" dirty="0"/>
              <a:t>Meet one or more Areas of Focus</a:t>
            </a:r>
          </a:p>
          <a:p>
            <a:pPr lvl="1"/>
            <a:r>
              <a:rPr lang="en-GB" dirty="0"/>
              <a:t>A </a:t>
            </a:r>
            <a:r>
              <a:rPr lang="en-GB" b="1" dirty="0"/>
              <a:t>primary</a:t>
            </a:r>
            <a:r>
              <a:rPr lang="en-GB" dirty="0"/>
              <a:t> Area of Focus is strongly advised</a:t>
            </a:r>
          </a:p>
        </p:txBody>
      </p:sp>
      <p:sp>
        <p:nvSpPr>
          <p:cNvPr id="4" name="Slide Number Placeholder 3">
            <a:extLst>
              <a:ext uri="{FF2B5EF4-FFF2-40B4-BE49-F238E27FC236}">
                <a16:creationId xmlns:a16="http://schemas.microsoft.com/office/drawing/2014/main" id="{AF0477CA-0DB4-4608-A3EB-CF2AA254E66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821496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prstGeom prst="rect">
            <a:avLst/>
          </a:prstGeom>
        </p:spPr>
        <p:txBody>
          <a:bodyPr/>
          <a:lstStyle/>
          <a:p>
            <a:r>
              <a:rPr lang="en-GB" dirty="0"/>
              <a:t>Areas of Focus</a:t>
            </a:r>
          </a:p>
        </p:txBody>
      </p:sp>
      <p:sp>
        <p:nvSpPr>
          <p:cNvPr id="2" name="Slide Number Placeholder 1">
            <a:extLst>
              <a:ext uri="{FF2B5EF4-FFF2-40B4-BE49-F238E27FC236}">
                <a16:creationId xmlns:a16="http://schemas.microsoft.com/office/drawing/2014/main" id="{8B87A7CB-60D7-4C38-8F8D-3DE02AAD3225}"/>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graphicFrame>
        <p:nvGraphicFramePr>
          <p:cNvPr id="3" name="Table 2">
            <a:extLst>
              <a:ext uri="{FF2B5EF4-FFF2-40B4-BE49-F238E27FC236}">
                <a16:creationId xmlns:a16="http://schemas.microsoft.com/office/drawing/2014/main" id="{1E5BFBF3-C0EF-4A28-88F5-26D33C189F68}"/>
              </a:ext>
            </a:extLst>
          </p:cNvPr>
          <p:cNvGraphicFramePr>
            <a:graphicFrameLocks noGrp="1"/>
          </p:cNvGraphicFramePr>
          <p:nvPr>
            <p:extLst>
              <p:ext uri="{D42A27DB-BD31-4B8C-83A1-F6EECF244321}">
                <p14:modId xmlns:p14="http://schemas.microsoft.com/office/powerpoint/2010/main" val="3405415788"/>
              </p:ext>
            </p:extLst>
          </p:nvPr>
        </p:nvGraphicFramePr>
        <p:xfrm>
          <a:off x="1524000" y="1263603"/>
          <a:ext cx="7010401" cy="4679997"/>
        </p:xfrm>
        <a:graphic>
          <a:graphicData uri="http://schemas.openxmlformats.org/drawingml/2006/table">
            <a:tbl>
              <a:tblPr firstRow="1" bandRow="1">
                <a:tableStyleId>{2D5ABB26-0587-4C30-8999-92F81FD0307C}</a:tableStyleId>
              </a:tblPr>
              <a:tblGrid>
                <a:gridCol w="963930">
                  <a:extLst>
                    <a:ext uri="{9D8B030D-6E8A-4147-A177-3AD203B41FA5}">
                      <a16:colId xmlns:a16="http://schemas.microsoft.com/office/drawing/2014/main" val="1115030775"/>
                    </a:ext>
                  </a:extLst>
                </a:gridCol>
                <a:gridCol w="6046471">
                  <a:extLst>
                    <a:ext uri="{9D8B030D-6E8A-4147-A177-3AD203B41FA5}">
                      <a16:colId xmlns:a16="http://schemas.microsoft.com/office/drawing/2014/main" val="150321514"/>
                    </a:ext>
                  </a:extLst>
                </a:gridCol>
              </a:tblGrid>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Peace and conflict prevention/resolution</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3198580799"/>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Disease prevention and treatment</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2053148664"/>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Water and sanitation</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4184199251"/>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Maternal and child health</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1738751877"/>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Basic education and literacy</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1617923236"/>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Economic and community development</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790775627"/>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i="1" u="none" strike="noStrike" kern="1200" cap="none" spc="0" normalizeH="0" baseline="0" noProof="0" dirty="0">
                          <a:ln>
                            <a:noFill/>
                          </a:ln>
                          <a:effectLst/>
                          <a:uLnTx/>
                          <a:uFillTx/>
                        </a:rPr>
                        <a:t>Environment (from 1</a:t>
                      </a:r>
                      <a:r>
                        <a:rPr kumimoji="0" lang="en-US" altLang="en-US" sz="2000" i="1" u="none" strike="noStrike" kern="1200" cap="none" spc="0" normalizeH="0" baseline="30000" noProof="0" dirty="0">
                          <a:ln>
                            <a:noFill/>
                          </a:ln>
                          <a:effectLst/>
                          <a:uLnTx/>
                          <a:uFillTx/>
                        </a:rPr>
                        <a:t>st</a:t>
                      </a:r>
                      <a:r>
                        <a:rPr kumimoji="0" lang="en-US" altLang="en-US" sz="2000" i="1" u="none" strike="noStrike" kern="1200" cap="none" spc="0" normalizeH="0" baseline="0" noProof="0" dirty="0">
                          <a:ln>
                            <a:noFill/>
                          </a:ln>
                          <a:effectLst/>
                          <a:uLnTx/>
                          <a:uFillTx/>
                        </a:rPr>
                        <a:t> 2021)</a:t>
                      </a:r>
                      <a:endParaRPr kumimoji="0" lang="en-US" altLang="en-US" sz="20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79058102"/>
                  </a:ext>
                </a:extLst>
              </a:tr>
            </a:tbl>
          </a:graphicData>
        </a:graphic>
      </p:graphicFrame>
      <p:pic>
        <p:nvPicPr>
          <p:cNvPr id="17" name="Picture 16">
            <a:extLst>
              <a:ext uri="{FF2B5EF4-FFF2-40B4-BE49-F238E27FC236}">
                <a16:creationId xmlns:a16="http://schemas.microsoft.com/office/drawing/2014/main" id="{A6DBAC23-A819-4D93-939B-1353C2E44DBA}"/>
              </a:ext>
            </a:extLst>
          </p:cNvPr>
          <p:cNvPicPr>
            <a:picLocks noChangeAspect="1"/>
          </p:cNvPicPr>
          <p:nvPr/>
        </p:nvPicPr>
        <p:blipFill>
          <a:blip r:embed="rId2"/>
          <a:stretch>
            <a:fillRect/>
          </a:stretch>
        </p:blipFill>
        <p:spPr>
          <a:xfrm>
            <a:off x="1744131" y="1998660"/>
            <a:ext cx="536494" cy="536494"/>
          </a:xfrm>
          <a:prstGeom prst="rect">
            <a:avLst/>
          </a:prstGeom>
        </p:spPr>
      </p:pic>
      <p:pic>
        <p:nvPicPr>
          <p:cNvPr id="19" name="Picture 18">
            <a:extLst>
              <a:ext uri="{FF2B5EF4-FFF2-40B4-BE49-F238E27FC236}">
                <a16:creationId xmlns:a16="http://schemas.microsoft.com/office/drawing/2014/main" id="{F8BA5BFD-0E0F-4E1A-98C9-7BCCC6F4E5FA}"/>
              </a:ext>
            </a:extLst>
          </p:cNvPr>
          <p:cNvPicPr>
            <a:picLocks noChangeAspect="1"/>
          </p:cNvPicPr>
          <p:nvPr/>
        </p:nvPicPr>
        <p:blipFill>
          <a:blip r:embed="rId3"/>
          <a:stretch>
            <a:fillRect/>
          </a:stretch>
        </p:blipFill>
        <p:spPr>
          <a:xfrm>
            <a:off x="1741561" y="2671864"/>
            <a:ext cx="536494" cy="536494"/>
          </a:xfrm>
          <a:prstGeom prst="rect">
            <a:avLst/>
          </a:prstGeom>
        </p:spPr>
      </p:pic>
      <p:pic>
        <p:nvPicPr>
          <p:cNvPr id="21" name="Picture 20">
            <a:extLst>
              <a:ext uri="{FF2B5EF4-FFF2-40B4-BE49-F238E27FC236}">
                <a16:creationId xmlns:a16="http://schemas.microsoft.com/office/drawing/2014/main" id="{55EEE826-69EC-4A2B-992A-61C1B5F53A2E}"/>
              </a:ext>
            </a:extLst>
          </p:cNvPr>
          <p:cNvPicPr>
            <a:picLocks noChangeAspect="1"/>
          </p:cNvPicPr>
          <p:nvPr/>
        </p:nvPicPr>
        <p:blipFill>
          <a:blip r:embed="rId4"/>
          <a:stretch>
            <a:fillRect/>
          </a:stretch>
        </p:blipFill>
        <p:spPr>
          <a:xfrm>
            <a:off x="1741593" y="3335354"/>
            <a:ext cx="536494" cy="536494"/>
          </a:xfrm>
          <a:prstGeom prst="rect">
            <a:avLst/>
          </a:prstGeom>
        </p:spPr>
      </p:pic>
      <p:pic>
        <p:nvPicPr>
          <p:cNvPr id="23" name="Picture 22" descr="A close up of a sign&#10;&#10;Description automatically generated">
            <a:extLst>
              <a:ext uri="{FF2B5EF4-FFF2-40B4-BE49-F238E27FC236}">
                <a16:creationId xmlns:a16="http://schemas.microsoft.com/office/drawing/2014/main" id="{352E54D1-B02A-4E7B-B35B-A3F8599A27CD}"/>
              </a:ext>
            </a:extLst>
          </p:cNvPr>
          <p:cNvPicPr>
            <a:picLocks noChangeAspect="1"/>
          </p:cNvPicPr>
          <p:nvPr/>
        </p:nvPicPr>
        <p:blipFill>
          <a:blip r:embed="rId5"/>
          <a:stretch>
            <a:fillRect/>
          </a:stretch>
        </p:blipFill>
        <p:spPr>
          <a:xfrm>
            <a:off x="1741561" y="4008243"/>
            <a:ext cx="536494" cy="536494"/>
          </a:xfrm>
          <a:prstGeom prst="rect">
            <a:avLst/>
          </a:prstGeom>
        </p:spPr>
      </p:pic>
      <p:pic>
        <p:nvPicPr>
          <p:cNvPr id="25" name="Picture 24" descr="A picture containing sky, outdoor, tennis, cup&#10;&#10;Description automatically generated">
            <a:extLst>
              <a:ext uri="{FF2B5EF4-FFF2-40B4-BE49-F238E27FC236}">
                <a16:creationId xmlns:a16="http://schemas.microsoft.com/office/drawing/2014/main" id="{7AB1D144-E3FF-4FFF-A053-7B7CF7BA868B}"/>
              </a:ext>
            </a:extLst>
          </p:cNvPr>
          <p:cNvPicPr>
            <a:picLocks noChangeAspect="1"/>
          </p:cNvPicPr>
          <p:nvPr/>
        </p:nvPicPr>
        <p:blipFill>
          <a:blip r:embed="rId6"/>
          <a:stretch>
            <a:fillRect/>
          </a:stretch>
        </p:blipFill>
        <p:spPr>
          <a:xfrm>
            <a:off x="1723271" y="4664807"/>
            <a:ext cx="554784" cy="560881"/>
          </a:xfrm>
          <a:prstGeom prst="rect">
            <a:avLst/>
          </a:prstGeom>
        </p:spPr>
      </p:pic>
      <p:sp>
        <p:nvSpPr>
          <p:cNvPr id="4" name="Rectangle 3">
            <a:extLst>
              <a:ext uri="{FF2B5EF4-FFF2-40B4-BE49-F238E27FC236}">
                <a16:creationId xmlns:a16="http://schemas.microsoft.com/office/drawing/2014/main" id="{250539F3-3EB4-41E3-BAC6-FC054A8AEEF4}"/>
              </a:ext>
            </a:extLst>
          </p:cNvPr>
          <p:cNvSpPr/>
          <p:nvPr/>
        </p:nvSpPr>
        <p:spPr>
          <a:xfrm>
            <a:off x="1580395" y="5228472"/>
            <a:ext cx="861697" cy="707886"/>
          </a:xfrm>
          <a:prstGeom prst="rect">
            <a:avLst/>
          </a:prstGeom>
          <a:noFill/>
        </p:spPr>
        <p:txBody>
          <a:bodyPr wrap="square" lIns="91440" tIns="45720" rIns="91440" bIns="45720" anchor="ctr">
            <a:spAutoFit/>
          </a:bodyPr>
          <a:lstStyle/>
          <a:p>
            <a:pPr algn="ctr"/>
            <a:r>
              <a:rPr lang="en-US" sz="4000" b="1" cap="none" spc="0" dirty="0">
                <a:ln w="22225">
                  <a:solidFill>
                    <a:schemeClr val="accent2"/>
                  </a:solidFill>
                  <a:prstDash val="solid"/>
                </a:ln>
                <a:solidFill>
                  <a:srgbClr val="00B050"/>
                </a:solidFill>
                <a:effectLst/>
              </a:rPr>
              <a:t>?</a:t>
            </a:r>
          </a:p>
        </p:txBody>
      </p:sp>
      <p:pic>
        <p:nvPicPr>
          <p:cNvPr id="6" name="Picture 5" descr="A picture containing drawing&#10;&#10;Description automatically generated">
            <a:extLst>
              <a:ext uri="{FF2B5EF4-FFF2-40B4-BE49-F238E27FC236}">
                <a16:creationId xmlns:a16="http://schemas.microsoft.com/office/drawing/2014/main" id="{8D98613C-EE6F-4CC3-BE6E-18C504D5EA77}"/>
              </a:ext>
            </a:extLst>
          </p:cNvPr>
          <p:cNvPicPr>
            <a:picLocks noChangeAspect="1"/>
          </p:cNvPicPr>
          <p:nvPr/>
        </p:nvPicPr>
        <p:blipFill>
          <a:blip r:embed="rId7"/>
          <a:stretch>
            <a:fillRect/>
          </a:stretch>
        </p:blipFill>
        <p:spPr>
          <a:xfrm>
            <a:off x="1744131" y="1328026"/>
            <a:ext cx="533924" cy="533924"/>
          </a:xfrm>
          <a:prstGeom prst="rect">
            <a:avLst/>
          </a:prstGeom>
        </p:spPr>
      </p:pic>
    </p:spTree>
    <p:extLst>
      <p:ext uri="{BB962C8B-B14F-4D97-AF65-F5344CB8AC3E}">
        <p14:creationId xmlns:p14="http://schemas.microsoft.com/office/powerpoint/2010/main" val="902988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C4E59-F1AD-4E45-B224-6E5D267333D2}"/>
              </a:ext>
            </a:extLst>
          </p:cNvPr>
          <p:cNvSpPr>
            <a:spLocks noGrp="1"/>
          </p:cNvSpPr>
          <p:nvPr>
            <p:ph type="title"/>
          </p:nvPr>
        </p:nvSpPr>
        <p:spPr/>
        <p:txBody>
          <a:bodyPr/>
          <a:lstStyle/>
          <a:p>
            <a:r>
              <a:rPr lang="en-GB" dirty="0"/>
              <a:t>Two stage ‘matching’</a:t>
            </a:r>
          </a:p>
        </p:txBody>
      </p:sp>
      <p:graphicFrame>
        <p:nvGraphicFramePr>
          <p:cNvPr id="4" name="Content Placeholder 3">
            <a:extLst>
              <a:ext uri="{FF2B5EF4-FFF2-40B4-BE49-F238E27FC236}">
                <a16:creationId xmlns:a16="http://schemas.microsoft.com/office/drawing/2014/main" id="{24EEBA7A-2CD4-4D5C-997D-B5D693590F99}"/>
              </a:ext>
            </a:extLst>
          </p:cNvPr>
          <p:cNvGraphicFramePr>
            <a:graphicFrameLocks noGrp="1"/>
          </p:cNvGraphicFramePr>
          <p:nvPr>
            <p:ph idx="1"/>
            <p:extLst>
              <p:ext uri="{D42A27DB-BD31-4B8C-83A1-F6EECF244321}">
                <p14:modId xmlns:p14="http://schemas.microsoft.com/office/powerpoint/2010/main" val="2134954306"/>
              </p:ext>
            </p:extLst>
          </p:nvPr>
        </p:nvGraphicFramePr>
        <p:xfrm>
          <a:off x="628650" y="1308100"/>
          <a:ext cx="7886700" cy="4641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0490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BB6577F8-1DA5-42B5-AB2E-40CEB0F0A54C}"/>
              </a:ext>
            </a:extLst>
          </p:cNvPr>
          <p:cNvGraphicFramePr>
            <a:graphicFrameLocks/>
          </p:cNvGraphicFramePr>
          <p:nvPr>
            <p:extLst>
              <p:ext uri="{D42A27DB-BD31-4B8C-83A1-F6EECF244321}">
                <p14:modId xmlns:p14="http://schemas.microsoft.com/office/powerpoint/2010/main" val="3007795861"/>
              </p:ext>
            </p:extLst>
          </p:nvPr>
        </p:nvGraphicFramePr>
        <p:xfrm>
          <a:off x="1295400" y="1371600"/>
          <a:ext cx="7219950" cy="4267199"/>
        </p:xfrm>
        <a:graphic>
          <a:graphicData uri="http://schemas.openxmlformats.org/drawingml/2006/chart">
            <c:chart xmlns:c="http://schemas.openxmlformats.org/drawingml/2006/chart" xmlns:r="http://schemas.openxmlformats.org/officeDocument/2006/relationships" r:id="rId2"/>
          </a:graphicData>
        </a:graphic>
      </p:graphicFrame>
      <p:sp>
        <p:nvSpPr>
          <p:cNvPr id="460805" name="Rectangle 5"/>
          <p:cNvSpPr>
            <a:spLocks noGrp="1" noChangeArrowheads="1"/>
          </p:cNvSpPr>
          <p:nvPr>
            <p:ph type="title"/>
          </p:nvPr>
        </p:nvSpPr>
        <p:spPr/>
        <p:txBody>
          <a:bodyPr/>
          <a:lstStyle/>
          <a:p>
            <a:r>
              <a:rPr lang="en-GB" altLang="en-US" dirty="0"/>
              <a:t>World Fund Matching</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13</a:t>
            </a:fld>
            <a:endParaRPr lang="en-US" altLang="en-US" dirty="0"/>
          </a:p>
        </p:txBody>
      </p:sp>
      <p:sp>
        <p:nvSpPr>
          <p:cNvPr id="29" name="Oval 28">
            <a:extLst>
              <a:ext uri="{FF2B5EF4-FFF2-40B4-BE49-F238E27FC236}">
                <a16:creationId xmlns:a16="http://schemas.microsoft.com/office/drawing/2014/main" id="{9913A816-5C08-4A6E-B872-D5E0B7AE9B52}"/>
              </a:ext>
            </a:extLst>
          </p:cNvPr>
          <p:cNvSpPr/>
          <p:nvPr/>
        </p:nvSpPr>
        <p:spPr>
          <a:xfrm>
            <a:off x="4343400" y="1755549"/>
            <a:ext cx="1676400" cy="990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800" b="1" dirty="0">
                <a:solidFill>
                  <a:schemeClr val="bg1"/>
                </a:solidFill>
              </a:rPr>
              <a:t>+ 100%</a:t>
            </a:r>
          </a:p>
          <a:p>
            <a:pPr algn="ctr"/>
            <a:r>
              <a:rPr lang="en-GB" sz="1400" b="1" dirty="0">
                <a:solidFill>
                  <a:schemeClr val="bg1"/>
                </a:solidFill>
              </a:rPr>
              <a:t>DDF(C+D) Contribution</a:t>
            </a:r>
          </a:p>
        </p:txBody>
      </p:sp>
      <p:sp>
        <p:nvSpPr>
          <p:cNvPr id="460801" name="TextBox 460800">
            <a:extLst>
              <a:ext uri="{FF2B5EF4-FFF2-40B4-BE49-F238E27FC236}">
                <a16:creationId xmlns:a16="http://schemas.microsoft.com/office/drawing/2014/main" id="{E84747CD-9B01-4C0D-887A-3848FBF8D0D4}"/>
              </a:ext>
            </a:extLst>
          </p:cNvPr>
          <p:cNvSpPr txBox="1"/>
          <p:nvPr/>
        </p:nvSpPr>
        <p:spPr>
          <a:xfrm>
            <a:off x="2906983" y="4419599"/>
            <a:ext cx="389850" cy="461665"/>
          </a:xfrm>
          <a:prstGeom prst="rect">
            <a:avLst/>
          </a:prstGeom>
          <a:noFill/>
        </p:spPr>
        <p:txBody>
          <a:bodyPr wrap="none" rtlCol="0">
            <a:spAutoFit/>
          </a:bodyPr>
          <a:lstStyle/>
          <a:p>
            <a:r>
              <a:rPr lang="en-GB" dirty="0">
                <a:solidFill>
                  <a:schemeClr val="bg1"/>
                </a:solidFill>
              </a:rPr>
              <a:t>A</a:t>
            </a:r>
          </a:p>
        </p:txBody>
      </p:sp>
      <p:sp>
        <p:nvSpPr>
          <p:cNvPr id="37" name="TextBox 36">
            <a:extLst>
              <a:ext uri="{FF2B5EF4-FFF2-40B4-BE49-F238E27FC236}">
                <a16:creationId xmlns:a16="http://schemas.microsoft.com/office/drawing/2014/main" id="{137E7294-01A0-40CC-985E-517B78CA2B97}"/>
              </a:ext>
            </a:extLst>
          </p:cNvPr>
          <p:cNvSpPr txBox="1"/>
          <p:nvPr/>
        </p:nvSpPr>
        <p:spPr>
          <a:xfrm>
            <a:off x="3674287" y="4419598"/>
            <a:ext cx="407484" cy="461665"/>
          </a:xfrm>
          <a:prstGeom prst="rect">
            <a:avLst/>
          </a:prstGeom>
          <a:noFill/>
        </p:spPr>
        <p:txBody>
          <a:bodyPr wrap="none" rtlCol="0">
            <a:spAutoFit/>
          </a:bodyPr>
          <a:lstStyle/>
          <a:p>
            <a:r>
              <a:rPr lang="en-GB" dirty="0">
                <a:solidFill>
                  <a:schemeClr val="bg1"/>
                </a:solidFill>
              </a:rPr>
              <a:t>C</a:t>
            </a:r>
          </a:p>
        </p:txBody>
      </p:sp>
      <p:sp>
        <p:nvSpPr>
          <p:cNvPr id="38" name="TextBox 37">
            <a:extLst>
              <a:ext uri="{FF2B5EF4-FFF2-40B4-BE49-F238E27FC236}">
                <a16:creationId xmlns:a16="http://schemas.microsoft.com/office/drawing/2014/main" id="{021D9BB8-FE50-4CFF-B816-9D938AB523D4}"/>
              </a:ext>
            </a:extLst>
          </p:cNvPr>
          <p:cNvSpPr txBox="1"/>
          <p:nvPr/>
        </p:nvSpPr>
        <p:spPr>
          <a:xfrm>
            <a:off x="4572000" y="4650430"/>
            <a:ext cx="389850" cy="461665"/>
          </a:xfrm>
          <a:prstGeom prst="rect">
            <a:avLst/>
          </a:prstGeom>
          <a:noFill/>
        </p:spPr>
        <p:txBody>
          <a:bodyPr wrap="none" rtlCol="0">
            <a:spAutoFit/>
          </a:bodyPr>
          <a:lstStyle/>
          <a:p>
            <a:r>
              <a:rPr lang="en-GB" dirty="0">
                <a:solidFill>
                  <a:schemeClr val="bg1"/>
                </a:solidFill>
              </a:rPr>
              <a:t>B</a:t>
            </a:r>
          </a:p>
        </p:txBody>
      </p:sp>
      <p:sp>
        <p:nvSpPr>
          <p:cNvPr id="39" name="TextBox 38">
            <a:extLst>
              <a:ext uri="{FF2B5EF4-FFF2-40B4-BE49-F238E27FC236}">
                <a16:creationId xmlns:a16="http://schemas.microsoft.com/office/drawing/2014/main" id="{5E0DB4C4-59E7-421F-8C0C-D74919A38EA0}"/>
              </a:ext>
            </a:extLst>
          </p:cNvPr>
          <p:cNvSpPr txBox="1"/>
          <p:nvPr/>
        </p:nvSpPr>
        <p:spPr>
          <a:xfrm>
            <a:off x="5404135" y="4643735"/>
            <a:ext cx="407484" cy="461665"/>
          </a:xfrm>
          <a:prstGeom prst="rect">
            <a:avLst/>
          </a:prstGeom>
          <a:noFill/>
        </p:spPr>
        <p:txBody>
          <a:bodyPr wrap="none" rtlCol="0">
            <a:spAutoFit/>
          </a:bodyPr>
          <a:lstStyle/>
          <a:p>
            <a:r>
              <a:rPr lang="en-GB" dirty="0">
                <a:solidFill>
                  <a:schemeClr val="bg1"/>
                </a:solidFill>
              </a:rPr>
              <a:t>D</a:t>
            </a:r>
          </a:p>
        </p:txBody>
      </p:sp>
      <p:sp>
        <p:nvSpPr>
          <p:cNvPr id="42" name="Arrow: Down 41">
            <a:extLst>
              <a:ext uri="{FF2B5EF4-FFF2-40B4-BE49-F238E27FC236}">
                <a16:creationId xmlns:a16="http://schemas.microsoft.com/office/drawing/2014/main" id="{B7857226-BFD1-43E2-BCF3-DAC68ECF304D}"/>
              </a:ext>
            </a:extLst>
          </p:cNvPr>
          <p:cNvSpPr/>
          <p:nvPr/>
        </p:nvSpPr>
        <p:spPr>
          <a:xfrm rot="19977578">
            <a:off x="5706592" y="2574472"/>
            <a:ext cx="623664" cy="136008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0803" name="TextBox 460802">
            <a:extLst>
              <a:ext uri="{FF2B5EF4-FFF2-40B4-BE49-F238E27FC236}">
                <a16:creationId xmlns:a16="http://schemas.microsoft.com/office/drawing/2014/main" id="{CEDBA0AE-7193-4898-8054-0C173139818E}"/>
              </a:ext>
            </a:extLst>
          </p:cNvPr>
          <p:cNvSpPr txBox="1"/>
          <p:nvPr/>
        </p:nvSpPr>
        <p:spPr>
          <a:xfrm rot="16200000">
            <a:off x="5765957" y="4250322"/>
            <a:ext cx="1314449" cy="338554"/>
          </a:xfrm>
          <a:prstGeom prst="rect">
            <a:avLst/>
          </a:prstGeom>
          <a:noFill/>
        </p:spPr>
        <p:txBody>
          <a:bodyPr wrap="square" rtlCol="0">
            <a:spAutoFit/>
          </a:bodyPr>
          <a:lstStyle/>
          <a:p>
            <a:r>
              <a:rPr lang="en-GB" sz="1600" dirty="0">
                <a:solidFill>
                  <a:schemeClr val="bg1"/>
                </a:solidFill>
              </a:rPr>
              <a:t>World Fund</a:t>
            </a:r>
          </a:p>
        </p:txBody>
      </p:sp>
      <p:sp>
        <p:nvSpPr>
          <p:cNvPr id="45" name="TextBox 44">
            <a:extLst>
              <a:ext uri="{FF2B5EF4-FFF2-40B4-BE49-F238E27FC236}">
                <a16:creationId xmlns:a16="http://schemas.microsoft.com/office/drawing/2014/main" id="{19BF54BF-2F61-4188-ADAF-8D6AA9557832}"/>
              </a:ext>
            </a:extLst>
          </p:cNvPr>
          <p:cNvSpPr txBox="1"/>
          <p:nvPr/>
        </p:nvSpPr>
        <p:spPr>
          <a:xfrm rot="16200000">
            <a:off x="6267421" y="2910959"/>
            <a:ext cx="2076451" cy="369332"/>
          </a:xfrm>
          <a:prstGeom prst="rect">
            <a:avLst/>
          </a:prstGeom>
          <a:noFill/>
        </p:spPr>
        <p:txBody>
          <a:bodyPr wrap="square" rtlCol="0">
            <a:spAutoFit/>
          </a:bodyPr>
          <a:lstStyle/>
          <a:p>
            <a:r>
              <a:rPr lang="en-GB" sz="1800" dirty="0">
                <a:solidFill>
                  <a:schemeClr val="bg1"/>
                </a:solidFill>
              </a:rPr>
              <a:t>Project Budget</a:t>
            </a:r>
          </a:p>
        </p:txBody>
      </p:sp>
      <p:sp>
        <p:nvSpPr>
          <p:cNvPr id="15" name="Arrow: Down 14">
            <a:extLst>
              <a:ext uri="{FF2B5EF4-FFF2-40B4-BE49-F238E27FC236}">
                <a16:creationId xmlns:a16="http://schemas.microsoft.com/office/drawing/2014/main" id="{7A1CD51C-2FDE-4147-A158-049943C531C8}"/>
              </a:ext>
            </a:extLst>
          </p:cNvPr>
          <p:cNvSpPr/>
          <p:nvPr/>
        </p:nvSpPr>
        <p:spPr>
          <a:xfrm rot="12586321">
            <a:off x="4203757" y="2571280"/>
            <a:ext cx="274205" cy="174124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Arrow: Down 15">
            <a:extLst>
              <a:ext uri="{FF2B5EF4-FFF2-40B4-BE49-F238E27FC236}">
                <a16:creationId xmlns:a16="http://schemas.microsoft.com/office/drawing/2014/main" id="{A4F7AAAB-D268-4CEF-8FFA-5D1EFDA1AB5C}"/>
              </a:ext>
            </a:extLst>
          </p:cNvPr>
          <p:cNvSpPr/>
          <p:nvPr/>
        </p:nvSpPr>
        <p:spPr>
          <a:xfrm rot="10158728">
            <a:off x="5195821" y="2751403"/>
            <a:ext cx="274205" cy="189940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81831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5" name="Rectangle 5"/>
          <p:cNvSpPr>
            <a:spLocks noGrp="1" noChangeArrowheads="1"/>
          </p:cNvSpPr>
          <p:nvPr>
            <p:ph type="title"/>
          </p:nvPr>
        </p:nvSpPr>
        <p:spPr/>
        <p:txBody>
          <a:bodyPr/>
          <a:lstStyle/>
          <a:p>
            <a:r>
              <a:rPr lang="en-GB" altLang="en-US" dirty="0"/>
              <a:t>Matching – Figures for 70/30 split</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14</a:t>
            </a:fld>
            <a:endParaRPr lang="en-US" altLang="en-US" dirty="0"/>
          </a:p>
        </p:txBody>
      </p:sp>
      <p:sp>
        <p:nvSpPr>
          <p:cNvPr id="6" name="TextBox 5">
            <a:extLst>
              <a:ext uri="{FF2B5EF4-FFF2-40B4-BE49-F238E27FC236}">
                <a16:creationId xmlns:a16="http://schemas.microsoft.com/office/drawing/2014/main" id="{F3908718-989B-4804-B5A3-BFBE7521B7E4}"/>
              </a:ext>
            </a:extLst>
          </p:cNvPr>
          <p:cNvSpPr txBox="1"/>
          <p:nvPr/>
        </p:nvSpPr>
        <p:spPr>
          <a:xfrm>
            <a:off x="200025" y="2090171"/>
            <a:ext cx="3030086" cy="2677656"/>
          </a:xfrm>
          <a:prstGeom prst="rect">
            <a:avLst/>
          </a:prstGeom>
          <a:noFill/>
        </p:spPr>
        <p:txBody>
          <a:bodyPr wrap="square" rtlCol="0">
            <a:spAutoFit/>
          </a:bodyPr>
          <a:lstStyle/>
          <a:p>
            <a:pPr algn="ctr"/>
            <a:r>
              <a:rPr lang="en-GB" dirty="0">
                <a:solidFill>
                  <a:srgbClr val="7030A0"/>
                </a:solidFill>
              </a:rPr>
              <a:t>So a group of Clubs can run a </a:t>
            </a:r>
            <a:r>
              <a:rPr lang="en-GB" b="1" dirty="0">
                <a:solidFill>
                  <a:srgbClr val="7030A0"/>
                </a:solidFill>
              </a:rPr>
              <a:t>£24,300 </a:t>
            </a:r>
            <a:r>
              <a:rPr lang="en-GB" dirty="0">
                <a:solidFill>
                  <a:srgbClr val="7030A0"/>
                </a:solidFill>
              </a:rPr>
              <a:t>project after raising </a:t>
            </a:r>
            <a:r>
              <a:rPr lang="en-GB" b="1" dirty="0">
                <a:solidFill>
                  <a:srgbClr val="7030A0"/>
                </a:solidFill>
              </a:rPr>
              <a:t>£8,100</a:t>
            </a:r>
          </a:p>
          <a:p>
            <a:pPr algn="ctr"/>
            <a:endParaRPr lang="en-GB" b="1" dirty="0">
              <a:solidFill>
                <a:srgbClr val="7030A0"/>
              </a:solidFill>
            </a:endParaRPr>
          </a:p>
          <a:p>
            <a:pPr algn="ctr"/>
            <a:r>
              <a:rPr lang="en-GB" i="1" dirty="0">
                <a:solidFill>
                  <a:srgbClr val="7030A0"/>
                </a:solidFill>
              </a:rPr>
              <a:t>(simply a third of the overall total)</a:t>
            </a:r>
          </a:p>
        </p:txBody>
      </p:sp>
      <p:graphicFrame>
        <p:nvGraphicFramePr>
          <p:cNvPr id="8" name="Object 7">
            <a:extLst>
              <a:ext uri="{FF2B5EF4-FFF2-40B4-BE49-F238E27FC236}">
                <a16:creationId xmlns:a16="http://schemas.microsoft.com/office/drawing/2014/main" id="{FB1D0999-6C58-4A6F-A78F-A5D235DBF161}"/>
              </a:ext>
            </a:extLst>
          </p:cNvPr>
          <p:cNvGraphicFramePr>
            <a:graphicFrameLocks noChangeAspect="1"/>
          </p:cNvGraphicFramePr>
          <p:nvPr>
            <p:extLst>
              <p:ext uri="{D42A27DB-BD31-4B8C-83A1-F6EECF244321}">
                <p14:modId xmlns:p14="http://schemas.microsoft.com/office/powerpoint/2010/main" val="3346936507"/>
              </p:ext>
            </p:extLst>
          </p:nvPr>
        </p:nvGraphicFramePr>
        <p:xfrm>
          <a:off x="3581400" y="1941969"/>
          <a:ext cx="5188338" cy="2895600"/>
        </p:xfrm>
        <a:graphic>
          <a:graphicData uri="http://schemas.openxmlformats.org/presentationml/2006/ole">
            <mc:AlternateContent xmlns:mc="http://schemas.openxmlformats.org/markup-compatibility/2006">
              <mc:Choice xmlns:v="urn:schemas-microsoft-com:vml" Requires="v">
                <p:oleObj spid="_x0000_s1026" name="Worksheet" r:id="rId3" imgW="2636468" imgH="1470854" progId="Excel.Sheet.12">
                  <p:embed/>
                </p:oleObj>
              </mc:Choice>
              <mc:Fallback>
                <p:oleObj name="Worksheet" r:id="rId3" imgW="2636468" imgH="1470854" progId="Excel.Sheet.12">
                  <p:embed/>
                  <p:pic>
                    <p:nvPicPr>
                      <p:cNvPr id="8" name="Object 7">
                        <a:extLst>
                          <a:ext uri="{FF2B5EF4-FFF2-40B4-BE49-F238E27FC236}">
                            <a16:creationId xmlns:a16="http://schemas.microsoft.com/office/drawing/2014/main" id="{FB1D0999-6C58-4A6F-A78F-A5D235DBF161}"/>
                          </a:ext>
                        </a:extLst>
                      </p:cNvPr>
                      <p:cNvPicPr/>
                      <p:nvPr/>
                    </p:nvPicPr>
                    <p:blipFill>
                      <a:blip r:embed="rId4"/>
                      <a:stretch>
                        <a:fillRect/>
                      </a:stretch>
                    </p:blipFill>
                    <p:spPr>
                      <a:xfrm>
                        <a:off x="3581400" y="1941969"/>
                        <a:ext cx="5188338" cy="2895600"/>
                      </a:xfrm>
                      <a:prstGeom prst="rect">
                        <a:avLst/>
                      </a:prstGeom>
                    </p:spPr>
                  </p:pic>
                </p:oleObj>
              </mc:Fallback>
            </mc:AlternateContent>
          </a:graphicData>
        </a:graphic>
      </p:graphicFrame>
    </p:spTree>
    <p:extLst>
      <p:ext uri="{BB962C8B-B14F-4D97-AF65-F5344CB8AC3E}">
        <p14:creationId xmlns:p14="http://schemas.microsoft.com/office/powerpoint/2010/main" val="1713098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5" name="Rectangle 5"/>
          <p:cNvSpPr>
            <a:spLocks noGrp="1" noChangeArrowheads="1"/>
          </p:cNvSpPr>
          <p:nvPr>
            <p:ph type="title"/>
          </p:nvPr>
        </p:nvSpPr>
        <p:spPr/>
        <p:txBody>
          <a:bodyPr/>
          <a:lstStyle/>
          <a:p>
            <a:r>
              <a:rPr lang="en-GB" altLang="en-US" dirty="0"/>
              <a:t>Global Grant Funding Example</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15</a:t>
            </a:fld>
            <a:endParaRPr lang="en-US" altLang="en-US" dirty="0"/>
          </a:p>
        </p:txBody>
      </p:sp>
      <p:graphicFrame>
        <p:nvGraphicFramePr>
          <p:cNvPr id="10" name="Chart 9">
            <a:extLst>
              <a:ext uri="{FF2B5EF4-FFF2-40B4-BE49-F238E27FC236}">
                <a16:creationId xmlns:a16="http://schemas.microsoft.com/office/drawing/2014/main" id="{8FA15CF3-E1B0-4A91-92D9-C3F6FD6D7F71}"/>
              </a:ext>
            </a:extLst>
          </p:cNvPr>
          <p:cNvGraphicFramePr>
            <a:graphicFrameLocks/>
          </p:cNvGraphicFramePr>
          <p:nvPr>
            <p:extLst>
              <p:ext uri="{D42A27DB-BD31-4B8C-83A1-F6EECF244321}">
                <p14:modId xmlns:p14="http://schemas.microsoft.com/office/powerpoint/2010/main" val="368500077"/>
              </p:ext>
            </p:extLst>
          </p:nvPr>
        </p:nvGraphicFramePr>
        <p:xfrm>
          <a:off x="304800" y="1752600"/>
          <a:ext cx="5410200" cy="3429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Object 7">
            <a:extLst>
              <a:ext uri="{FF2B5EF4-FFF2-40B4-BE49-F238E27FC236}">
                <a16:creationId xmlns:a16="http://schemas.microsoft.com/office/drawing/2014/main" id="{F1260478-056B-4159-9E5C-B290043F218F}"/>
              </a:ext>
            </a:extLst>
          </p:cNvPr>
          <p:cNvGraphicFramePr>
            <a:graphicFrameLocks noChangeAspect="1"/>
          </p:cNvGraphicFramePr>
          <p:nvPr>
            <p:extLst>
              <p:ext uri="{D42A27DB-BD31-4B8C-83A1-F6EECF244321}">
                <p14:modId xmlns:p14="http://schemas.microsoft.com/office/powerpoint/2010/main" val="3483068408"/>
              </p:ext>
            </p:extLst>
          </p:nvPr>
        </p:nvGraphicFramePr>
        <p:xfrm>
          <a:off x="5943600" y="2438400"/>
          <a:ext cx="2817180" cy="2133600"/>
        </p:xfrm>
        <a:graphic>
          <a:graphicData uri="http://schemas.openxmlformats.org/presentationml/2006/ole">
            <mc:AlternateContent xmlns:mc="http://schemas.openxmlformats.org/markup-compatibility/2006">
              <mc:Choice xmlns:v="urn:schemas-microsoft-com:vml" Requires="v">
                <p:oleObj spid="_x0000_s2050" name="Worksheet" r:id="rId4" imgW="1942897" imgH="1470854" progId="Excel.Sheet.12">
                  <p:embed/>
                </p:oleObj>
              </mc:Choice>
              <mc:Fallback>
                <p:oleObj name="Worksheet" r:id="rId4" imgW="1942897" imgH="1470854" progId="Excel.Sheet.12">
                  <p:embed/>
                  <p:pic>
                    <p:nvPicPr>
                      <p:cNvPr id="8" name="Object 7">
                        <a:extLst>
                          <a:ext uri="{FF2B5EF4-FFF2-40B4-BE49-F238E27FC236}">
                            <a16:creationId xmlns:a16="http://schemas.microsoft.com/office/drawing/2014/main" id="{F1260478-056B-4159-9E5C-B290043F218F}"/>
                          </a:ext>
                        </a:extLst>
                      </p:cNvPr>
                      <p:cNvPicPr/>
                      <p:nvPr/>
                    </p:nvPicPr>
                    <p:blipFill>
                      <a:blip r:embed="rId5"/>
                      <a:stretch>
                        <a:fillRect/>
                      </a:stretch>
                    </p:blipFill>
                    <p:spPr>
                      <a:xfrm>
                        <a:off x="5943600" y="2438400"/>
                        <a:ext cx="2817180" cy="2133600"/>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FC8CA55E-D026-4331-AD6F-5652DD41CCAE}"/>
              </a:ext>
            </a:extLst>
          </p:cNvPr>
          <p:cNvSpPr/>
          <p:nvPr/>
        </p:nvSpPr>
        <p:spPr>
          <a:xfrm rot="16200000">
            <a:off x="3845237" y="3993362"/>
            <a:ext cx="716350" cy="584775"/>
          </a:xfrm>
          <a:prstGeom prst="rect">
            <a:avLst/>
          </a:prstGeom>
        </p:spPr>
        <p:txBody>
          <a:bodyPr wrap="none">
            <a:spAutoFit/>
          </a:bodyPr>
          <a:lstStyle/>
          <a:p>
            <a:r>
              <a:rPr lang="en-GB" sz="1600" dirty="0">
                <a:solidFill>
                  <a:schemeClr val="bg1"/>
                </a:solidFill>
              </a:rPr>
              <a:t>World</a:t>
            </a:r>
          </a:p>
          <a:p>
            <a:r>
              <a:rPr lang="en-GB" sz="1600" dirty="0">
                <a:solidFill>
                  <a:schemeClr val="bg1"/>
                </a:solidFill>
              </a:rPr>
              <a:t>Fund</a:t>
            </a:r>
          </a:p>
        </p:txBody>
      </p:sp>
      <p:sp>
        <p:nvSpPr>
          <p:cNvPr id="11" name="Rectangle 10">
            <a:extLst>
              <a:ext uri="{FF2B5EF4-FFF2-40B4-BE49-F238E27FC236}">
                <a16:creationId xmlns:a16="http://schemas.microsoft.com/office/drawing/2014/main" id="{FE16840E-9DE5-4D47-8BC3-858310F20EC8}"/>
              </a:ext>
            </a:extLst>
          </p:cNvPr>
          <p:cNvSpPr/>
          <p:nvPr/>
        </p:nvSpPr>
        <p:spPr>
          <a:xfrm rot="16200000">
            <a:off x="3291726" y="4153271"/>
            <a:ext cx="604653" cy="338554"/>
          </a:xfrm>
          <a:prstGeom prst="rect">
            <a:avLst/>
          </a:prstGeom>
        </p:spPr>
        <p:txBody>
          <a:bodyPr wrap="none">
            <a:spAutoFit/>
          </a:bodyPr>
          <a:lstStyle/>
          <a:p>
            <a:r>
              <a:rPr lang="en-GB" sz="1600" dirty="0">
                <a:solidFill>
                  <a:schemeClr val="bg1"/>
                </a:solidFill>
              </a:rPr>
              <a:t>DDF</a:t>
            </a:r>
          </a:p>
        </p:txBody>
      </p:sp>
      <p:sp>
        <p:nvSpPr>
          <p:cNvPr id="12" name="Rectangle 11">
            <a:extLst>
              <a:ext uri="{FF2B5EF4-FFF2-40B4-BE49-F238E27FC236}">
                <a16:creationId xmlns:a16="http://schemas.microsoft.com/office/drawing/2014/main" id="{E7081349-7F78-4736-BDAB-9F8E652E573F}"/>
              </a:ext>
            </a:extLst>
          </p:cNvPr>
          <p:cNvSpPr/>
          <p:nvPr/>
        </p:nvSpPr>
        <p:spPr>
          <a:xfrm rot="16200000">
            <a:off x="2669713" y="4153271"/>
            <a:ext cx="604653" cy="338554"/>
          </a:xfrm>
          <a:prstGeom prst="rect">
            <a:avLst/>
          </a:prstGeom>
        </p:spPr>
        <p:txBody>
          <a:bodyPr wrap="none">
            <a:spAutoFit/>
          </a:bodyPr>
          <a:lstStyle/>
          <a:p>
            <a:r>
              <a:rPr lang="en-GB" sz="1600" dirty="0">
                <a:solidFill>
                  <a:schemeClr val="bg1"/>
                </a:solidFill>
              </a:rPr>
              <a:t>Club</a:t>
            </a:r>
          </a:p>
        </p:txBody>
      </p:sp>
      <p:sp>
        <p:nvSpPr>
          <p:cNvPr id="14" name="Rectangle 13">
            <a:extLst>
              <a:ext uri="{FF2B5EF4-FFF2-40B4-BE49-F238E27FC236}">
                <a16:creationId xmlns:a16="http://schemas.microsoft.com/office/drawing/2014/main" id="{95F7CFF3-C1F4-4992-BBD0-20D74864DC6E}"/>
              </a:ext>
            </a:extLst>
          </p:cNvPr>
          <p:cNvSpPr/>
          <p:nvPr/>
        </p:nvSpPr>
        <p:spPr>
          <a:xfrm rot="16200000">
            <a:off x="4048220" y="3567317"/>
            <a:ext cx="1529586" cy="338554"/>
          </a:xfrm>
          <a:prstGeom prst="rect">
            <a:avLst/>
          </a:prstGeom>
        </p:spPr>
        <p:txBody>
          <a:bodyPr wrap="none">
            <a:spAutoFit/>
          </a:bodyPr>
          <a:lstStyle/>
          <a:p>
            <a:r>
              <a:rPr lang="en-GB" sz="1600" dirty="0">
                <a:solidFill>
                  <a:schemeClr val="bg1"/>
                </a:solidFill>
              </a:rPr>
              <a:t>Project Budget</a:t>
            </a:r>
          </a:p>
        </p:txBody>
      </p:sp>
    </p:spTree>
    <p:extLst>
      <p:ext uri="{BB962C8B-B14F-4D97-AF65-F5344CB8AC3E}">
        <p14:creationId xmlns:p14="http://schemas.microsoft.com/office/powerpoint/2010/main" val="1059034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5" name="Rectangle 5"/>
          <p:cNvSpPr>
            <a:spLocks noGrp="1" noChangeArrowheads="1"/>
          </p:cNvSpPr>
          <p:nvPr>
            <p:ph type="title"/>
          </p:nvPr>
        </p:nvSpPr>
        <p:spPr/>
        <p:txBody>
          <a:bodyPr/>
          <a:lstStyle/>
          <a:p>
            <a:r>
              <a:rPr lang="en-GB" altLang="en-US" dirty="0"/>
              <a:t>Global Grant Funding Example</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16</a:t>
            </a:fld>
            <a:endParaRPr lang="en-US" altLang="en-US" dirty="0"/>
          </a:p>
        </p:txBody>
      </p:sp>
      <p:graphicFrame>
        <p:nvGraphicFramePr>
          <p:cNvPr id="5" name="Object 4">
            <a:extLst>
              <a:ext uri="{FF2B5EF4-FFF2-40B4-BE49-F238E27FC236}">
                <a16:creationId xmlns:a16="http://schemas.microsoft.com/office/drawing/2014/main" id="{5B9BF94D-F1B1-444D-90AF-0EACEA30D971}"/>
              </a:ext>
            </a:extLst>
          </p:cNvPr>
          <p:cNvGraphicFramePr>
            <a:graphicFrameLocks noChangeAspect="1"/>
          </p:cNvGraphicFramePr>
          <p:nvPr>
            <p:extLst>
              <p:ext uri="{D42A27DB-BD31-4B8C-83A1-F6EECF244321}">
                <p14:modId xmlns:p14="http://schemas.microsoft.com/office/powerpoint/2010/main" val="393233891"/>
              </p:ext>
            </p:extLst>
          </p:nvPr>
        </p:nvGraphicFramePr>
        <p:xfrm>
          <a:off x="5867399" y="2362200"/>
          <a:ext cx="3018407" cy="2286000"/>
        </p:xfrm>
        <a:graphic>
          <a:graphicData uri="http://schemas.openxmlformats.org/presentationml/2006/ole">
            <mc:AlternateContent xmlns:mc="http://schemas.openxmlformats.org/markup-compatibility/2006">
              <mc:Choice xmlns:v="urn:schemas-microsoft-com:vml" Requires="v">
                <p:oleObj spid="_x0000_s3074" name="Worksheet" r:id="rId3" imgW="1942897" imgH="1470854" progId="Excel.Sheet.12">
                  <p:embed/>
                </p:oleObj>
              </mc:Choice>
              <mc:Fallback>
                <p:oleObj name="Worksheet" r:id="rId3" imgW="1942897" imgH="1470854" progId="Excel.Sheet.12">
                  <p:embed/>
                  <p:pic>
                    <p:nvPicPr>
                      <p:cNvPr id="5" name="Object 4">
                        <a:extLst>
                          <a:ext uri="{FF2B5EF4-FFF2-40B4-BE49-F238E27FC236}">
                            <a16:creationId xmlns:a16="http://schemas.microsoft.com/office/drawing/2014/main" id="{5B9BF94D-F1B1-444D-90AF-0EACEA30D971}"/>
                          </a:ext>
                        </a:extLst>
                      </p:cNvPr>
                      <p:cNvPicPr/>
                      <p:nvPr/>
                    </p:nvPicPr>
                    <p:blipFill>
                      <a:blip r:embed="rId4"/>
                      <a:stretch>
                        <a:fillRect/>
                      </a:stretch>
                    </p:blipFill>
                    <p:spPr>
                      <a:xfrm>
                        <a:off x="5867399" y="2362200"/>
                        <a:ext cx="3018407" cy="2286000"/>
                      </a:xfrm>
                      <a:prstGeom prst="rect">
                        <a:avLst/>
                      </a:prstGeom>
                    </p:spPr>
                  </p:pic>
                </p:oleObj>
              </mc:Fallback>
            </mc:AlternateContent>
          </a:graphicData>
        </a:graphic>
      </p:graphicFrame>
      <p:graphicFrame>
        <p:nvGraphicFramePr>
          <p:cNvPr id="8" name="Chart 7">
            <a:extLst>
              <a:ext uri="{FF2B5EF4-FFF2-40B4-BE49-F238E27FC236}">
                <a16:creationId xmlns:a16="http://schemas.microsoft.com/office/drawing/2014/main" id="{2DE0FC69-EFD2-47B9-B870-8A6896C520A6}"/>
              </a:ext>
            </a:extLst>
          </p:cNvPr>
          <p:cNvGraphicFramePr>
            <a:graphicFrameLocks/>
          </p:cNvGraphicFramePr>
          <p:nvPr>
            <p:extLst>
              <p:ext uri="{D42A27DB-BD31-4B8C-83A1-F6EECF244321}">
                <p14:modId xmlns:p14="http://schemas.microsoft.com/office/powerpoint/2010/main" val="3344937854"/>
              </p:ext>
            </p:extLst>
          </p:nvPr>
        </p:nvGraphicFramePr>
        <p:xfrm>
          <a:off x="258194" y="1676400"/>
          <a:ext cx="5456806" cy="3581400"/>
        </p:xfrm>
        <a:graphic>
          <a:graphicData uri="http://schemas.openxmlformats.org/drawingml/2006/chart">
            <c:chart xmlns:c="http://schemas.openxmlformats.org/drawingml/2006/chart" xmlns:r="http://schemas.openxmlformats.org/officeDocument/2006/relationships" r:id="rId5"/>
          </a:graphicData>
        </a:graphic>
      </p:graphicFrame>
      <p:sp>
        <p:nvSpPr>
          <p:cNvPr id="7" name="Rectangle 6">
            <a:extLst>
              <a:ext uri="{FF2B5EF4-FFF2-40B4-BE49-F238E27FC236}">
                <a16:creationId xmlns:a16="http://schemas.microsoft.com/office/drawing/2014/main" id="{9F702F40-B66E-424D-BBEF-0EFD787F706B}"/>
              </a:ext>
            </a:extLst>
          </p:cNvPr>
          <p:cNvSpPr/>
          <p:nvPr/>
        </p:nvSpPr>
        <p:spPr>
          <a:xfrm rot="16200000">
            <a:off x="4048220" y="3567317"/>
            <a:ext cx="1529586" cy="338554"/>
          </a:xfrm>
          <a:prstGeom prst="rect">
            <a:avLst/>
          </a:prstGeom>
        </p:spPr>
        <p:txBody>
          <a:bodyPr wrap="none">
            <a:spAutoFit/>
          </a:bodyPr>
          <a:lstStyle/>
          <a:p>
            <a:r>
              <a:rPr lang="en-GB" sz="1600" dirty="0">
                <a:solidFill>
                  <a:schemeClr val="bg1"/>
                </a:solidFill>
              </a:rPr>
              <a:t>Project Budget</a:t>
            </a:r>
          </a:p>
        </p:txBody>
      </p:sp>
      <p:sp>
        <p:nvSpPr>
          <p:cNvPr id="10" name="Rectangle 9">
            <a:extLst>
              <a:ext uri="{FF2B5EF4-FFF2-40B4-BE49-F238E27FC236}">
                <a16:creationId xmlns:a16="http://schemas.microsoft.com/office/drawing/2014/main" id="{0852290F-97C5-4D61-9997-1A1F6F57EBBE}"/>
              </a:ext>
            </a:extLst>
          </p:cNvPr>
          <p:cNvSpPr/>
          <p:nvPr/>
        </p:nvSpPr>
        <p:spPr>
          <a:xfrm rot="16200000">
            <a:off x="3820413" y="3850824"/>
            <a:ext cx="716350" cy="584775"/>
          </a:xfrm>
          <a:prstGeom prst="rect">
            <a:avLst/>
          </a:prstGeom>
        </p:spPr>
        <p:txBody>
          <a:bodyPr wrap="none">
            <a:spAutoFit/>
          </a:bodyPr>
          <a:lstStyle/>
          <a:p>
            <a:r>
              <a:rPr lang="en-GB" sz="1600" dirty="0">
                <a:solidFill>
                  <a:schemeClr val="bg1"/>
                </a:solidFill>
              </a:rPr>
              <a:t>World</a:t>
            </a:r>
          </a:p>
          <a:p>
            <a:r>
              <a:rPr lang="en-GB" sz="1600" dirty="0">
                <a:solidFill>
                  <a:schemeClr val="bg1"/>
                </a:solidFill>
              </a:rPr>
              <a:t>Fund</a:t>
            </a:r>
          </a:p>
        </p:txBody>
      </p:sp>
      <p:sp>
        <p:nvSpPr>
          <p:cNvPr id="12" name="Rectangle 11">
            <a:extLst>
              <a:ext uri="{FF2B5EF4-FFF2-40B4-BE49-F238E27FC236}">
                <a16:creationId xmlns:a16="http://schemas.microsoft.com/office/drawing/2014/main" id="{E52A2213-B53D-4C6E-87C2-A76A6D6F49B3}"/>
              </a:ext>
            </a:extLst>
          </p:cNvPr>
          <p:cNvSpPr/>
          <p:nvPr/>
        </p:nvSpPr>
        <p:spPr>
          <a:xfrm rot="16200000">
            <a:off x="3262196" y="4019250"/>
            <a:ext cx="604653" cy="338554"/>
          </a:xfrm>
          <a:prstGeom prst="rect">
            <a:avLst/>
          </a:prstGeom>
        </p:spPr>
        <p:txBody>
          <a:bodyPr wrap="none">
            <a:spAutoFit/>
          </a:bodyPr>
          <a:lstStyle/>
          <a:p>
            <a:r>
              <a:rPr lang="en-GB" sz="1600" dirty="0">
                <a:solidFill>
                  <a:schemeClr val="bg1"/>
                </a:solidFill>
              </a:rPr>
              <a:t>DDF</a:t>
            </a:r>
          </a:p>
        </p:txBody>
      </p:sp>
    </p:spTree>
    <p:extLst>
      <p:ext uri="{BB962C8B-B14F-4D97-AF65-F5344CB8AC3E}">
        <p14:creationId xmlns:p14="http://schemas.microsoft.com/office/powerpoint/2010/main" val="3568824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prstGeom prst="rect">
            <a:avLst/>
          </a:prstGeom>
        </p:spPr>
        <p:txBody>
          <a:bodyPr/>
          <a:lstStyle/>
          <a:p>
            <a:r>
              <a:rPr lang="en-GB" sz="4000" dirty="0"/>
              <a:t>District Grant Specifics</a:t>
            </a:r>
          </a:p>
        </p:txBody>
      </p:sp>
      <p:sp>
        <p:nvSpPr>
          <p:cNvPr id="4" name="Slide Number Placeholder 3"/>
          <p:cNvSpPr>
            <a:spLocks noGrp="1"/>
          </p:cNvSpPr>
          <p:nvPr>
            <p:ph type="sldNum" sz="quarter" idx="4294967295"/>
          </p:nvPr>
        </p:nvSpPr>
        <p:spPr>
          <a:xfrm>
            <a:off x="7086600" y="6356350"/>
            <a:ext cx="2057400" cy="365125"/>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CFD35DA8-0420-4EAB-8744-160CF11CB095}" type="slidenum">
              <a:rPr kumimoji="0" lang="en-US"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17</a:t>
            </a:fld>
            <a:endParaRPr kumimoji="0" lang="en-US"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161008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p:txBody>
          <a:bodyPr/>
          <a:lstStyle/>
          <a:p>
            <a:pPr eaLnBrk="1" hangingPunct="1"/>
            <a:r>
              <a:rPr lang="en-US" altLang="en-US" dirty="0"/>
              <a:t>Process</a:t>
            </a:r>
          </a:p>
        </p:txBody>
      </p:sp>
      <p:pic>
        <p:nvPicPr>
          <p:cNvPr id="5" name="Content Placeholder 4" descr="A screenshot of a cell phone&#10;&#10;Description automatically generated">
            <a:extLst>
              <a:ext uri="{FF2B5EF4-FFF2-40B4-BE49-F238E27FC236}">
                <a16:creationId xmlns:a16="http://schemas.microsoft.com/office/drawing/2014/main" id="{CE7C3112-5D5A-4069-8331-A7EC62AB4328}"/>
              </a:ext>
            </a:extLst>
          </p:cNvPr>
          <p:cNvPicPr>
            <a:picLocks noGrp="1" noChangeAspect="1"/>
          </p:cNvPicPr>
          <p:nvPr>
            <p:ph idx="1"/>
          </p:nvPr>
        </p:nvPicPr>
        <p:blipFill>
          <a:blip r:embed="rId3"/>
          <a:stretch>
            <a:fillRect/>
          </a:stretch>
        </p:blipFill>
        <p:spPr>
          <a:xfrm>
            <a:off x="991973" y="1308100"/>
            <a:ext cx="7160054" cy="4641850"/>
          </a:xfrm>
        </p:spPr>
      </p:pic>
      <p:sp>
        <p:nvSpPr>
          <p:cNvPr id="4" name="Rectangle 7"/>
          <p:cNvSpPr>
            <a:spLocks noGrp="1" noChangeArrowheads="1"/>
          </p:cNvSpPr>
          <p:nvPr>
            <p:ph type="sldNum" sz="quarter" idx="12"/>
          </p:nvPr>
        </p:nvSpPr>
        <p:spPr>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21979D4E-87E9-4316-BB76-D31F25F6F94C}" type="slidenum">
              <a:rPr kumimoji="0" lang="en-US" altLang="en-US" sz="1800" b="0" i="0" u="none" strike="noStrike" kern="0" cap="none" spc="0" normalizeH="0" baseline="0" noProof="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18</a:t>
            </a:fld>
            <a:endParaRPr kumimoji="0" lang="en-US"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68496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p:txBody>
          <a:bodyPr/>
          <a:lstStyle/>
          <a:p>
            <a:pPr eaLnBrk="1" hangingPunct="1"/>
            <a:r>
              <a:rPr lang="en-US" altLang="en-US" dirty="0"/>
              <a:t>Process (further applications)</a:t>
            </a:r>
          </a:p>
        </p:txBody>
      </p:sp>
      <p:pic>
        <p:nvPicPr>
          <p:cNvPr id="7" name="Content Placeholder 6" descr="A screenshot of a cell phone&#10;&#10;Description automatically generated">
            <a:extLst>
              <a:ext uri="{FF2B5EF4-FFF2-40B4-BE49-F238E27FC236}">
                <a16:creationId xmlns:a16="http://schemas.microsoft.com/office/drawing/2014/main" id="{A5DDC7F1-D2F2-4368-93A4-8D47334BC7B0}"/>
              </a:ext>
            </a:extLst>
          </p:cNvPr>
          <p:cNvPicPr>
            <a:picLocks noGrp="1" noChangeAspect="1"/>
          </p:cNvPicPr>
          <p:nvPr>
            <p:ph idx="1"/>
          </p:nvPr>
        </p:nvPicPr>
        <p:blipFill>
          <a:blip r:embed="rId3"/>
          <a:stretch>
            <a:fillRect/>
          </a:stretch>
        </p:blipFill>
        <p:spPr>
          <a:xfrm>
            <a:off x="858520" y="1308100"/>
            <a:ext cx="7426960" cy="4641850"/>
          </a:xfrm>
        </p:spPr>
      </p:pic>
      <p:sp>
        <p:nvSpPr>
          <p:cNvPr id="4" name="Rectangle 7"/>
          <p:cNvSpPr>
            <a:spLocks noGrp="1" noChangeArrowheads="1"/>
          </p:cNvSpPr>
          <p:nvPr>
            <p:ph type="sldNum" sz="quarter" idx="12"/>
          </p:nvPr>
        </p:nvSpPr>
        <p:spPr>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21979D4E-87E9-4316-BB76-D31F25F6F94C}" type="slidenum">
              <a:rPr kumimoji="0" lang="en-US" altLang="en-US" sz="1800" b="0" i="0" u="none" strike="noStrike" kern="0" cap="none" spc="0" normalizeH="0" baseline="0" noProof="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19</a:t>
            </a:fld>
            <a:endParaRPr kumimoji="0" lang="en-US"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155309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Setting the scene</a:t>
            </a:r>
            <a:br>
              <a:rPr lang="en-GB" sz="6000" dirty="0"/>
            </a:br>
            <a:r>
              <a:rPr lang="en-GB" sz="6000" dirty="0"/>
              <a:t>… a brief recap</a:t>
            </a:r>
          </a:p>
        </p:txBody>
      </p:sp>
    </p:spTree>
    <p:extLst>
      <p:ext uri="{BB962C8B-B14F-4D97-AF65-F5344CB8AC3E}">
        <p14:creationId xmlns:p14="http://schemas.microsoft.com/office/powerpoint/2010/main" val="34279440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1561E6-70B9-4859-80C3-7FA1E457C803}"/>
              </a:ext>
            </a:extLst>
          </p:cNvPr>
          <p:cNvSpPr>
            <a:spLocks noGrp="1"/>
          </p:cNvSpPr>
          <p:nvPr>
            <p:ph type="title"/>
          </p:nvPr>
        </p:nvSpPr>
        <p:spPr/>
        <p:txBody>
          <a:bodyPr>
            <a:normAutofit/>
          </a:bodyPr>
          <a:lstStyle/>
          <a:p>
            <a:pPr>
              <a:lnSpc>
                <a:spcPct val="90000"/>
              </a:lnSpc>
            </a:pPr>
            <a:r>
              <a:rPr lang="en-GB" sz="3700"/>
              <a:t>Recommendation</a:t>
            </a:r>
          </a:p>
        </p:txBody>
      </p:sp>
      <p:graphicFrame>
        <p:nvGraphicFramePr>
          <p:cNvPr id="16" name="Content Placeholder 1">
            <a:extLst>
              <a:ext uri="{FF2B5EF4-FFF2-40B4-BE49-F238E27FC236}">
                <a16:creationId xmlns:a16="http://schemas.microsoft.com/office/drawing/2014/main" id="{8668921A-E2FE-4706-997A-FEFDD4AB3D7A}"/>
              </a:ext>
            </a:extLst>
          </p:cNvPr>
          <p:cNvGraphicFramePr>
            <a:graphicFrameLocks noGrp="1"/>
          </p:cNvGraphicFramePr>
          <p:nvPr>
            <p:ph idx="1"/>
            <p:extLst>
              <p:ext uri="{D42A27DB-BD31-4B8C-83A1-F6EECF244321}">
                <p14:modId xmlns:p14="http://schemas.microsoft.com/office/powerpoint/2010/main" val="1588122367"/>
              </p:ext>
            </p:extLst>
          </p:nvPr>
        </p:nvGraphicFramePr>
        <p:xfrm>
          <a:off x="628650" y="1308100"/>
          <a:ext cx="7886700" cy="4641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99188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Further information</a:t>
            </a:r>
          </a:p>
        </p:txBody>
      </p:sp>
      <p:sp>
        <p:nvSpPr>
          <p:cNvPr id="7" name="Content Placeholder 6"/>
          <p:cNvSpPr>
            <a:spLocks noGrp="1"/>
          </p:cNvSpPr>
          <p:nvPr>
            <p:ph idx="1"/>
          </p:nvPr>
        </p:nvSpPr>
        <p:spPr/>
        <p:txBody>
          <a:bodyPr/>
          <a:lstStyle/>
          <a:p>
            <a:r>
              <a:rPr lang="en-GB" sz="2800" dirty="0"/>
              <a:t>Rotary.org for Rotary Club Central reports and the Grants </a:t>
            </a:r>
            <a:r>
              <a:rPr lang="en-GB" sz="2800" dirty="0" err="1"/>
              <a:t>Center</a:t>
            </a:r>
            <a:r>
              <a:rPr lang="en-GB" sz="2800" dirty="0"/>
              <a:t>.</a:t>
            </a:r>
          </a:p>
          <a:p>
            <a:pPr marL="0" indent="0">
              <a:buNone/>
            </a:pPr>
            <a:endParaRPr lang="en-GB" sz="2800" dirty="0"/>
          </a:p>
          <a:p>
            <a:r>
              <a:rPr lang="en-GB" sz="2800" dirty="0"/>
              <a:t>Updates via Newsletters and on </a:t>
            </a:r>
            <a:r>
              <a:rPr lang="en-GB" sz="2800" dirty="0">
                <a:hlinkClick r:id="rId2"/>
              </a:rPr>
              <a:t>http://foundation.rotary1060.org.uk</a:t>
            </a:r>
            <a:endParaRPr lang="en-GB" sz="2800" dirty="0"/>
          </a:p>
          <a:p>
            <a:endParaRPr lang="en-GB" sz="2800" dirty="0"/>
          </a:p>
          <a:p>
            <a:r>
              <a:rPr lang="en-GB" sz="2800" dirty="0"/>
              <a:t>Consider donating to Foundation to make funding available for future projects</a:t>
            </a:r>
          </a:p>
          <a:p>
            <a:pPr lvl="1"/>
            <a:r>
              <a:rPr lang="en-GB" sz="2400" dirty="0"/>
              <a:t>Please don’t leave it to the end of the year </a:t>
            </a:r>
            <a:r>
              <a:rPr lang="en-GB" sz="2400" dirty="0">
                <a:sym typeface="Wingdings" panose="05000000000000000000" pitchFamily="2" charset="2"/>
              </a:rPr>
              <a:t></a:t>
            </a:r>
            <a:endParaRPr lang="en-GB" sz="2400" dirty="0"/>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21</a:t>
            </a:fld>
            <a:endParaRPr lang="en-US" altLang="en-US"/>
          </a:p>
        </p:txBody>
      </p:sp>
    </p:spTree>
    <p:extLst>
      <p:ext uri="{BB962C8B-B14F-4D97-AF65-F5344CB8AC3E}">
        <p14:creationId xmlns:p14="http://schemas.microsoft.com/office/powerpoint/2010/main" val="22260765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eaLnBrk="1" hangingPunct="1"/>
            <a:r>
              <a:rPr lang="en-US" altLang="en-US" dirty="0"/>
              <a:t>A tale of </a:t>
            </a:r>
            <a:r>
              <a:rPr lang="en-US" altLang="en-US" b="1" dirty="0"/>
              <a:t>four</a:t>
            </a:r>
            <a:r>
              <a:rPr lang="en-US" altLang="en-US" dirty="0"/>
              <a:t> funds</a:t>
            </a:r>
          </a:p>
        </p:txBody>
      </p:sp>
      <p:sp>
        <p:nvSpPr>
          <p:cNvPr id="15" name="Rectangle 7"/>
          <p:cNvSpPr>
            <a:spLocks noGrp="1" noChangeArrowheads="1"/>
          </p:cNvSpPr>
          <p:nvPr>
            <p:ph type="sldNum" sz="quarter" idx="10"/>
          </p:nvPr>
        </p:nvSpPr>
        <p:spPr>
          <a:prstGeom prst="rect">
            <a:avLst/>
          </a:prstGeom>
        </p:spPr>
        <p:txBody>
          <a:bodyPr/>
          <a:lstStyle/>
          <a:p>
            <a:fld id="{A8B9B5B2-78A3-4AA0-9DAB-D0BABB2A2FE5}" type="slidenum">
              <a:rPr lang="en-US" altLang="en-US"/>
              <a:pPr/>
              <a:t>3</a:t>
            </a:fld>
            <a:endParaRPr lang="en-US" altLang="en-US"/>
          </a:p>
        </p:txBody>
      </p:sp>
      <p:sp>
        <p:nvSpPr>
          <p:cNvPr id="4" name="Oval 3">
            <a:extLst>
              <a:ext uri="{FF2B5EF4-FFF2-40B4-BE49-F238E27FC236}">
                <a16:creationId xmlns:a16="http://schemas.microsoft.com/office/drawing/2014/main" id="{9D9EE13A-3A88-4A1D-A0B0-A6CA40ACE6C1}"/>
              </a:ext>
            </a:extLst>
          </p:cNvPr>
          <p:cNvSpPr/>
          <p:nvPr/>
        </p:nvSpPr>
        <p:spPr>
          <a:xfrm>
            <a:off x="4724400" y="1295400"/>
            <a:ext cx="2286000" cy="9558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Annual</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8" name="Oval 17">
            <a:extLst>
              <a:ext uri="{FF2B5EF4-FFF2-40B4-BE49-F238E27FC236}">
                <a16:creationId xmlns:a16="http://schemas.microsoft.com/office/drawing/2014/main" id="{623FCB72-A5C8-413F-A615-38ECB7ACB2CA}"/>
              </a:ext>
            </a:extLst>
          </p:cNvPr>
          <p:cNvSpPr/>
          <p:nvPr/>
        </p:nvSpPr>
        <p:spPr>
          <a:xfrm>
            <a:off x="4585596" y="2438400"/>
            <a:ext cx="2590800" cy="111819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Permanent</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9" name="Oval 18">
            <a:extLst>
              <a:ext uri="{FF2B5EF4-FFF2-40B4-BE49-F238E27FC236}">
                <a16:creationId xmlns:a16="http://schemas.microsoft.com/office/drawing/2014/main" id="{15618194-1ADD-4D94-A30E-814065DD60BD}"/>
              </a:ext>
            </a:extLst>
          </p:cNvPr>
          <p:cNvSpPr/>
          <p:nvPr/>
        </p:nvSpPr>
        <p:spPr>
          <a:xfrm>
            <a:off x="4572000" y="3733801"/>
            <a:ext cx="2514600" cy="91439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Polio</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5" name="Arrow: Right 4">
            <a:extLst>
              <a:ext uri="{FF2B5EF4-FFF2-40B4-BE49-F238E27FC236}">
                <a16:creationId xmlns:a16="http://schemas.microsoft.com/office/drawing/2014/main" id="{B620DD7C-6D53-4A0C-9CD5-2517012DDAA2}"/>
              </a:ext>
            </a:extLst>
          </p:cNvPr>
          <p:cNvSpPr/>
          <p:nvPr/>
        </p:nvSpPr>
        <p:spPr>
          <a:xfrm rot="20265432">
            <a:off x="2412823" y="2013696"/>
            <a:ext cx="2188637"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Arrow: Right 20">
            <a:extLst>
              <a:ext uri="{FF2B5EF4-FFF2-40B4-BE49-F238E27FC236}">
                <a16:creationId xmlns:a16="http://schemas.microsoft.com/office/drawing/2014/main" id="{A19BF13F-D7AC-4CAF-868D-CD5B4003CDFA}"/>
              </a:ext>
            </a:extLst>
          </p:cNvPr>
          <p:cNvSpPr/>
          <p:nvPr/>
        </p:nvSpPr>
        <p:spPr>
          <a:xfrm>
            <a:off x="2604459" y="2673046"/>
            <a:ext cx="1806631"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7C14C8B2-EF75-4AB5-9B02-80E722BE1905}"/>
              </a:ext>
            </a:extLst>
          </p:cNvPr>
          <p:cNvSpPr/>
          <p:nvPr/>
        </p:nvSpPr>
        <p:spPr>
          <a:xfrm rot="1680342">
            <a:off x="2388262" y="3436609"/>
            <a:ext cx="2257067"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Graphic 8" descr="Coins">
            <a:extLst>
              <a:ext uri="{FF2B5EF4-FFF2-40B4-BE49-F238E27FC236}">
                <a16:creationId xmlns:a16="http://schemas.microsoft.com/office/drawing/2014/main" id="{28158251-79E5-4A51-A49F-5B1F1B7158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0600" y="2162878"/>
            <a:ext cx="1461396" cy="1461396"/>
          </a:xfrm>
          <a:prstGeom prst="rect">
            <a:avLst/>
          </a:prstGeom>
        </p:spPr>
      </p:pic>
      <p:sp>
        <p:nvSpPr>
          <p:cNvPr id="10" name="TextBox 9">
            <a:extLst>
              <a:ext uri="{FF2B5EF4-FFF2-40B4-BE49-F238E27FC236}">
                <a16:creationId xmlns:a16="http://schemas.microsoft.com/office/drawing/2014/main" id="{FF0414B4-DF25-4FDA-88FC-79BBAA98F26C}"/>
              </a:ext>
            </a:extLst>
          </p:cNvPr>
          <p:cNvSpPr txBox="1"/>
          <p:nvPr/>
        </p:nvSpPr>
        <p:spPr>
          <a:xfrm>
            <a:off x="703972" y="1836913"/>
            <a:ext cx="1943161" cy="523220"/>
          </a:xfrm>
          <a:prstGeom prst="rect">
            <a:avLst/>
          </a:prstGeom>
          <a:noFill/>
        </p:spPr>
        <p:txBody>
          <a:bodyPr wrap="none" rtlCol="0">
            <a:spAutoFit/>
          </a:bodyPr>
          <a:lstStyle/>
          <a:p>
            <a:r>
              <a:rPr lang="en-GB" sz="2800" b="1" dirty="0">
                <a:solidFill>
                  <a:srgbClr val="002060"/>
                </a:solidFill>
              </a:rPr>
              <a:t>Donations</a:t>
            </a:r>
          </a:p>
        </p:txBody>
      </p:sp>
      <p:sp>
        <p:nvSpPr>
          <p:cNvPr id="12" name="Oval 11">
            <a:extLst>
              <a:ext uri="{FF2B5EF4-FFF2-40B4-BE49-F238E27FC236}">
                <a16:creationId xmlns:a16="http://schemas.microsoft.com/office/drawing/2014/main" id="{1838C110-65D7-4237-B85A-010081553001}"/>
              </a:ext>
            </a:extLst>
          </p:cNvPr>
          <p:cNvSpPr/>
          <p:nvPr/>
        </p:nvSpPr>
        <p:spPr>
          <a:xfrm>
            <a:off x="4038600" y="4953001"/>
            <a:ext cx="3657600" cy="83819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Disaster Response Fund</a:t>
            </a:r>
          </a:p>
        </p:txBody>
      </p:sp>
      <p:sp>
        <p:nvSpPr>
          <p:cNvPr id="13" name="Arrow: Right 12">
            <a:extLst>
              <a:ext uri="{FF2B5EF4-FFF2-40B4-BE49-F238E27FC236}">
                <a16:creationId xmlns:a16="http://schemas.microsoft.com/office/drawing/2014/main" id="{F7B6036F-F822-4DFF-9AAD-21F153DD856E}"/>
              </a:ext>
            </a:extLst>
          </p:cNvPr>
          <p:cNvSpPr/>
          <p:nvPr/>
        </p:nvSpPr>
        <p:spPr>
          <a:xfrm rot="2524562">
            <a:off x="2111189" y="3996117"/>
            <a:ext cx="2521431"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59924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eaLnBrk="1" hangingPunct="1"/>
            <a:r>
              <a:rPr lang="en-US" altLang="en-US" dirty="0"/>
              <a:t>Global / Local Projects</a:t>
            </a:r>
          </a:p>
        </p:txBody>
      </p:sp>
      <p:sp>
        <p:nvSpPr>
          <p:cNvPr id="15" name="Rectangle 7"/>
          <p:cNvSpPr>
            <a:spLocks noGrp="1" noChangeArrowheads="1"/>
          </p:cNvSpPr>
          <p:nvPr>
            <p:ph type="sldNum" sz="quarter" idx="10"/>
          </p:nvPr>
        </p:nvSpPr>
        <p:spPr>
          <a:prstGeom prst="rect">
            <a:avLst/>
          </a:prstGeom>
        </p:spPr>
        <p:txBody>
          <a:bodyPr/>
          <a:lstStyle/>
          <a:p>
            <a:fld id="{A8B9B5B2-78A3-4AA0-9DAB-D0BABB2A2FE5}" type="slidenum">
              <a:rPr lang="en-US" altLang="en-US"/>
              <a:pPr/>
              <a:t>4</a:t>
            </a:fld>
            <a:endParaRPr lang="en-US" altLang="en-US"/>
          </a:p>
        </p:txBody>
      </p:sp>
      <p:sp>
        <p:nvSpPr>
          <p:cNvPr id="17" name="Oval 16">
            <a:extLst>
              <a:ext uri="{FF2B5EF4-FFF2-40B4-BE49-F238E27FC236}">
                <a16:creationId xmlns:a16="http://schemas.microsoft.com/office/drawing/2014/main" id="{44D1CD4C-533F-4E44-B6C9-AA754E414482}"/>
              </a:ext>
            </a:extLst>
          </p:cNvPr>
          <p:cNvSpPr/>
          <p:nvPr/>
        </p:nvSpPr>
        <p:spPr>
          <a:xfrm>
            <a:off x="762000" y="1219200"/>
            <a:ext cx="4705350" cy="2057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World</a:t>
            </a:r>
          </a:p>
          <a:p>
            <a:pPr algn="ctr"/>
            <a:r>
              <a:rPr lang="en-GB" b="1" dirty="0">
                <a:solidFill>
                  <a:srgbClr val="002060"/>
                </a:solidFill>
                <a:latin typeface="Arial" panose="020B0604020202020204" pitchFamily="34" charset="0"/>
                <a:cs typeface="Arial" panose="020B0604020202020204" pitchFamily="34" charset="0"/>
              </a:rPr>
              <a:t>Fund</a:t>
            </a:r>
          </a:p>
          <a:p>
            <a:pPr algn="ctr"/>
            <a:endParaRPr lang="en-GB" b="1" dirty="0">
              <a:solidFill>
                <a:srgbClr val="002060"/>
              </a:solidFill>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7B870CD8-A05E-43AC-A6E5-4C0A83230F48}"/>
              </a:ext>
            </a:extLst>
          </p:cNvPr>
          <p:cNvSpPr/>
          <p:nvPr/>
        </p:nvSpPr>
        <p:spPr>
          <a:xfrm>
            <a:off x="914400" y="3429000"/>
            <a:ext cx="2590800" cy="172893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District</a:t>
            </a:r>
          </a:p>
          <a:p>
            <a:pPr algn="ctr"/>
            <a:r>
              <a:rPr lang="en-GB" b="1" dirty="0">
                <a:solidFill>
                  <a:srgbClr val="002060"/>
                </a:solidFill>
                <a:latin typeface="Arial" panose="020B0604020202020204" pitchFamily="34" charset="0"/>
                <a:cs typeface="Arial" panose="020B0604020202020204" pitchFamily="34" charset="0"/>
              </a:rPr>
              <a:t>Designated</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9" name="TextBox 18">
            <a:extLst>
              <a:ext uri="{FF2B5EF4-FFF2-40B4-BE49-F238E27FC236}">
                <a16:creationId xmlns:a16="http://schemas.microsoft.com/office/drawing/2014/main" id="{A664930A-3B2F-4E42-B6B4-D3AC93BF7A6D}"/>
              </a:ext>
            </a:extLst>
          </p:cNvPr>
          <p:cNvSpPr txBox="1"/>
          <p:nvPr/>
        </p:nvSpPr>
        <p:spPr>
          <a:xfrm>
            <a:off x="3581400" y="3810000"/>
            <a:ext cx="1827744" cy="830997"/>
          </a:xfrm>
          <a:prstGeom prst="rect">
            <a:avLst/>
          </a:prstGeom>
          <a:noFill/>
        </p:spPr>
        <p:txBody>
          <a:bodyPr wrap="none" rtlCol="0">
            <a:spAutoFit/>
          </a:bodyPr>
          <a:lstStyle/>
          <a:p>
            <a:pPr algn="ctr"/>
            <a:r>
              <a:rPr lang="en-GB" b="1" dirty="0">
                <a:solidFill>
                  <a:srgbClr val="002060"/>
                </a:solidFill>
              </a:rPr>
              <a:t>Per District</a:t>
            </a:r>
          </a:p>
          <a:p>
            <a:pPr algn="ctr"/>
            <a:r>
              <a:rPr lang="en-GB" b="1" dirty="0">
                <a:solidFill>
                  <a:srgbClr val="002060"/>
                </a:solidFill>
              </a:rPr>
              <a:t>(x 500+)</a:t>
            </a:r>
          </a:p>
        </p:txBody>
      </p:sp>
      <p:sp>
        <p:nvSpPr>
          <p:cNvPr id="2" name="Rectangle 1">
            <a:extLst>
              <a:ext uri="{FF2B5EF4-FFF2-40B4-BE49-F238E27FC236}">
                <a16:creationId xmlns:a16="http://schemas.microsoft.com/office/drawing/2014/main" id="{55F77D72-60E0-435A-A813-736D681EBFEF}"/>
              </a:ext>
            </a:extLst>
          </p:cNvPr>
          <p:cNvSpPr/>
          <p:nvPr/>
        </p:nvSpPr>
        <p:spPr>
          <a:xfrm>
            <a:off x="5335056" y="1600200"/>
            <a:ext cx="2970744" cy="1200329"/>
          </a:xfrm>
          <a:prstGeom prst="rect">
            <a:avLst/>
          </a:prstGeom>
        </p:spPr>
        <p:txBody>
          <a:bodyPr wrap="square">
            <a:spAutoFit/>
          </a:bodyPr>
          <a:lstStyle/>
          <a:p>
            <a:pPr algn="ctr"/>
            <a:r>
              <a:rPr lang="en-GB" b="1" dirty="0">
                <a:solidFill>
                  <a:srgbClr val="002060"/>
                </a:solidFill>
                <a:cs typeface="Arial" panose="020B0604020202020204" pitchFamily="34" charset="0"/>
              </a:rPr>
              <a:t>50% of Every District’s</a:t>
            </a:r>
          </a:p>
          <a:p>
            <a:pPr algn="ctr"/>
            <a:r>
              <a:rPr lang="en-GB" b="1" dirty="0">
                <a:solidFill>
                  <a:srgbClr val="002060"/>
                </a:solidFill>
                <a:cs typeface="Arial" panose="020B0604020202020204" pitchFamily="34" charset="0"/>
              </a:rPr>
              <a:t>Annual Fund</a:t>
            </a:r>
            <a:endParaRPr lang="en-GB" dirty="0"/>
          </a:p>
        </p:txBody>
      </p:sp>
    </p:spTree>
    <p:extLst>
      <p:ext uri="{BB962C8B-B14F-4D97-AF65-F5344CB8AC3E}">
        <p14:creationId xmlns:p14="http://schemas.microsoft.com/office/powerpoint/2010/main" val="1667359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Grants – Funding Projects</a:t>
            </a:r>
          </a:p>
        </p:txBody>
      </p:sp>
    </p:spTree>
    <p:extLst>
      <p:ext uri="{BB962C8B-B14F-4D97-AF65-F5344CB8AC3E}">
        <p14:creationId xmlns:p14="http://schemas.microsoft.com/office/powerpoint/2010/main" val="2371521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980FEB-CC19-47BC-9693-1ED1090F7CE5}"/>
              </a:ext>
            </a:extLst>
          </p:cNvPr>
          <p:cNvSpPr>
            <a:spLocks noGrp="1"/>
          </p:cNvSpPr>
          <p:nvPr>
            <p:ph type="title"/>
          </p:nvPr>
        </p:nvSpPr>
        <p:spPr/>
        <p:txBody>
          <a:bodyPr/>
          <a:lstStyle/>
          <a:p>
            <a:r>
              <a:rPr lang="en-GB" dirty="0"/>
              <a:t>Which comes first? Funding or Project</a:t>
            </a:r>
          </a:p>
        </p:txBody>
      </p:sp>
      <p:pic>
        <p:nvPicPr>
          <p:cNvPr id="12" name="Picture 11" descr="A close up of a logo&#10;&#10;Description generated with high confidence">
            <a:extLst>
              <a:ext uri="{FF2B5EF4-FFF2-40B4-BE49-F238E27FC236}">
                <a16:creationId xmlns:a16="http://schemas.microsoft.com/office/drawing/2014/main" id="{A1107257-6A1F-48E2-896E-BF5CB26219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548" y="1844824"/>
            <a:ext cx="2833211" cy="3428999"/>
          </a:xfrm>
          <a:prstGeom prst="rect">
            <a:avLst/>
          </a:prstGeom>
        </p:spPr>
      </p:pic>
      <p:pic>
        <p:nvPicPr>
          <p:cNvPr id="16" name="Picture 15" descr="A close up of a logo&#10;&#10;Description generated with high confidence">
            <a:extLst>
              <a:ext uri="{FF2B5EF4-FFF2-40B4-BE49-F238E27FC236}">
                <a16:creationId xmlns:a16="http://schemas.microsoft.com/office/drawing/2014/main" id="{FD423CBF-4E07-484C-BC04-36AF4BABE6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306" y="1844824"/>
            <a:ext cx="3692059" cy="3429000"/>
          </a:xfrm>
          <a:prstGeom prst="rect">
            <a:avLst/>
          </a:prstGeom>
        </p:spPr>
      </p:pic>
      <p:sp>
        <p:nvSpPr>
          <p:cNvPr id="2" name="Slide Number Placeholder 1">
            <a:extLst>
              <a:ext uri="{FF2B5EF4-FFF2-40B4-BE49-F238E27FC236}">
                <a16:creationId xmlns:a16="http://schemas.microsoft.com/office/drawing/2014/main" id="{9BDB8774-E369-4A89-AE79-8B9F69CC96B4}"/>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366239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p:txBody>
          <a:bodyPr/>
          <a:lstStyle/>
          <a:p>
            <a:r>
              <a:rPr lang="en-GB" dirty="0"/>
              <a:t>Grant funding</a:t>
            </a:r>
          </a:p>
        </p:txBody>
      </p:sp>
      <p:sp>
        <p:nvSpPr>
          <p:cNvPr id="3" name="Content Placeholder 2">
            <a:extLst>
              <a:ext uri="{FF2B5EF4-FFF2-40B4-BE49-F238E27FC236}">
                <a16:creationId xmlns:a16="http://schemas.microsoft.com/office/drawing/2014/main" id="{DD76DE34-2A27-4B61-8C64-8CBA9B2F06B7}"/>
              </a:ext>
            </a:extLst>
          </p:cNvPr>
          <p:cNvSpPr>
            <a:spLocks noGrp="1"/>
          </p:cNvSpPr>
          <p:nvPr>
            <p:ph idx="1"/>
          </p:nvPr>
        </p:nvSpPr>
        <p:spPr/>
        <p:txBody>
          <a:bodyPr/>
          <a:lstStyle/>
          <a:p>
            <a:r>
              <a:rPr lang="en-GB" dirty="0"/>
              <a:t>Many grant giving organisations are available</a:t>
            </a:r>
          </a:p>
          <a:p>
            <a:r>
              <a:rPr lang="en-GB" dirty="0"/>
              <a:t>All have specific funding criteria</a:t>
            </a:r>
          </a:p>
          <a:p>
            <a:endParaRPr lang="en-GB" dirty="0"/>
          </a:p>
          <a:p>
            <a:r>
              <a:rPr lang="en-GB" dirty="0"/>
              <a:t>Design the project to meet the criteria</a:t>
            </a:r>
          </a:p>
          <a:p>
            <a:pPr lvl="1"/>
            <a:r>
              <a:rPr lang="en-GB" dirty="0"/>
              <a:t>Foundation Global Grant projects for ‘Simple Schools’ or ‘Low Cost Shelters’ have very specific requirements</a:t>
            </a:r>
          </a:p>
          <a:p>
            <a:endParaRPr lang="en-GB" dirty="0"/>
          </a:p>
          <a:p>
            <a:r>
              <a:rPr lang="en-GB" dirty="0"/>
              <a:t>A finalised project will be harder to fund via grants</a:t>
            </a:r>
          </a:p>
        </p:txBody>
      </p:sp>
      <p:sp>
        <p:nvSpPr>
          <p:cNvPr id="4" name="Slide Number Placeholder 3">
            <a:extLst>
              <a:ext uri="{FF2B5EF4-FFF2-40B4-BE49-F238E27FC236}">
                <a16:creationId xmlns:a16="http://schemas.microsoft.com/office/drawing/2014/main" id="{9FD29AA7-9E74-45A8-8F0A-5F942ADF2C8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4259146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282C3-B70B-4816-84D7-18D41DDF33C8}"/>
              </a:ext>
            </a:extLst>
          </p:cNvPr>
          <p:cNvSpPr>
            <a:spLocks noGrp="1"/>
          </p:cNvSpPr>
          <p:nvPr>
            <p:ph type="title"/>
          </p:nvPr>
        </p:nvSpPr>
        <p:spPr/>
        <p:txBody>
          <a:bodyPr/>
          <a:lstStyle/>
          <a:p>
            <a:r>
              <a:rPr lang="en-GB" dirty="0"/>
              <a:t>Rotary Foundation Criteria</a:t>
            </a:r>
          </a:p>
        </p:txBody>
      </p:sp>
      <p:sp>
        <p:nvSpPr>
          <p:cNvPr id="3" name="Content Placeholder 2">
            <a:extLst>
              <a:ext uri="{FF2B5EF4-FFF2-40B4-BE49-F238E27FC236}">
                <a16:creationId xmlns:a16="http://schemas.microsoft.com/office/drawing/2014/main" id="{88791AFC-95DB-45CC-AD92-8CA45104ED57}"/>
              </a:ext>
            </a:extLst>
          </p:cNvPr>
          <p:cNvSpPr>
            <a:spLocks noGrp="1"/>
          </p:cNvSpPr>
          <p:nvPr>
            <p:ph idx="1"/>
          </p:nvPr>
        </p:nvSpPr>
        <p:spPr/>
        <p:txBody>
          <a:bodyPr/>
          <a:lstStyle/>
          <a:p>
            <a:r>
              <a:rPr lang="en-GB" dirty="0"/>
              <a:t>Meet the Foundation mission statement</a:t>
            </a:r>
          </a:p>
          <a:p>
            <a:pPr marL="0" indent="0">
              <a:buNone/>
            </a:pPr>
            <a:r>
              <a:rPr lang="en-GB" i="1" dirty="0">
                <a:solidFill>
                  <a:schemeClr val="accent6">
                    <a:lumMod val="75000"/>
                  </a:schemeClr>
                </a:solidFill>
              </a:rPr>
              <a:t>“To enable Rotarians to advance world understanding, goodwill, and peace through the improvement of health, the support of education, and the alleviation of poverty”</a:t>
            </a:r>
          </a:p>
          <a:p>
            <a:endParaRPr lang="en-GB" dirty="0"/>
          </a:p>
          <a:p>
            <a:r>
              <a:rPr lang="en-GB" dirty="0"/>
              <a:t>More specifically, there are Grant Terms &amp; Conditions that are well documented, but are updated from time to time</a:t>
            </a:r>
          </a:p>
        </p:txBody>
      </p:sp>
      <p:sp>
        <p:nvSpPr>
          <p:cNvPr id="4" name="Slide Number Placeholder 3">
            <a:extLst>
              <a:ext uri="{FF2B5EF4-FFF2-40B4-BE49-F238E27FC236}">
                <a16:creationId xmlns:a16="http://schemas.microsoft.com/office/drawing/2014/main" id="{E7B21FF3-BB38-4C5E-8944-B272073E5D10}"/>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496918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282C3-B70B-4816-84D7-18D41DDF33C8}"/>
              </a:ext>
            </a:extLst>
          </p:cNvPr>
          <p:cNvSpPr>
            <a:spLocks noGrp="1"/>
          </p:cNvSpPr>
          <p:nvPr>
            <p:ph type="title"/>
          </p:nvPr>
        </p:nvSpPr>
        <p:spPr/>
        <p:txBody>
          <a:bodyPr/>
          <a:lstStyle/>
          <a:p>
            <a:r>
              <a:rPr lang="en-GB" dirty="0"/>
              <a:t>District Grant Criteria</a:t>
            </a:r>
          </a:p>
        </p:txBody>
      </p:sp>
      <p:sp>
        <p:nvSpPr>
          <p:cNvPr id="3" name="Content Placeholder 2">
            <a:extLst>
              <a:ext uri="{FF2B5EF4-FFF2-40B4-BE49-F238E27FC236}">
                <a16:creationId xmlns:a16="http://schemas.microsoft.com/office/drawing/2014/main" id="{88791AFC-95DB-45CC-AD92-8CA45104ED57}"/>
              </a:ext>
            </a:extLst>
          </p:cNvPr>
          <p:cNvSpPr>
            <a:spLocks noGrp="1"/>
          </p:cNvSpPr>
          <p:nvPr>
            <p:ph idx="1"/>
          </p:nvPr>
        </p:nvSpPr>
        <p:spPr/>
        <p:txBody>
          <a:bodyPr/>
          <a:lstStyle/>
          <a:p>
            <a:r>
              <a:rPr lang="en-GB" dirty="0"/>
              <a:t>Small projects</a:t>
            </a:r>
          </a:p>
          <a:p>
            <a:pPr lvl="1"/>
            <a:r>
              <a:rPr lang="en-GB" dirty="0"/>
              <a:t>Maximum £1,000 funding per Club per project (per year)</a:t>
            </a:r>
          </a:p>
          <a:p>
            <a:pPr lvl="1"/>
            <a:r>
              <a:rPr lang="en-GB" dirty="0"/>
              <a:t>Club has to put in &gt;=50% of project cost</a:t>
            </a:r>
          </a:p>
          <a:p>
            <a:pPr lvl="1"/>
            <a:r>
              <a:rPr lang="en-GB" dirty="0"/>
              <a:t>Has to have Rotarian involvement and / or a publicity opportunity</a:t>
            </a:r>
          </a:p>
          <a:p>
            <a:pPr lvl="1"/>
            <a:r>
              <a:rPr lang="en-GB" dirty="0"/>
              <a:t>Multiple Clubs can pool grant funding</a:t>
            </a:r>
          </a:p>
          <a:p>
            <a:pPr lvl="1"/>
            <a:endParaRPr lang="en-GB" dirty="0"/>
          </a:p>
          <a:p>
            <a:r>
              <a:rPr lang="en-GB" dirty="0"/>
              <a:t>Easiest option is to ‘buy something’ to present</a:t>
            </a:r>
          </a:p>
          <a:p>
            <a:pPr lvl="1"/>
            <a:r>
              <a:rPr lang="en-GB" dirty="0"/>
              <a:t>A unit cost allows the request to be ‘scaled’</a:t>
            </a:r>
          </a:p>
          <a:p>
            <a:pPr lvl="1"/>
            <a:r>
              <a:rPr lang="en-GB" dirty="0"/>
              <a:t>Estimate / Quote with application</a:t>
            </a:r>
          </a:p>
          <a:p>
            <a:pPr lvl="1"/>
            <a:r>
              <a:rPr lang="en-GB" dirty="0"/>
              <a:t>Receipts with report</a:t>
            </a:r>
          </a:p>
        </p:txBody>
      </p:sp>
      <p:sp>
        <p:nvSpPr>
          <p:cNvPr id="4" name="Slide Number Placeholder 3">
            <a:extLst>
              <a:ext uri="{FF2B5EF4-FFF2-40B4-BE49-F238E27FC236}">
                <a16:creationId xmlns:a16="http://schemas.microsoft.com/office/drawing/2014/main" id="{5D5B8615-C8DF-47B8-97F7-96EC952DAC93}"/>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9</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259185627"/>
      </p:ext>
    </p:extLst>
  </p:cSld>
  <p:clrMapOvr>
    <a:masterClrMapping/>
  </p:clrMapOvr>
</p:sld>
</file>

<file path=ppt/theme/theme1.xml><?xml version="1.0" encoding="utf-8"?>
<a:theme xmlns:a="http://schemas.openxmlformats.org/drawingml/2006/main" name="Communications_whit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Foundation1060">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408</TotalTime>
  <Words>743</Words>
  <Application>Microsoft Office PowerPoint</Application>
  <PresentationFormat>On-screen Show (4:3)</PresentationFormat>
  <Paragraphs>145</Paragraphs>
  <Slides>21</Slides>
  <Notes>5</Notes>
  <HiddenSlides>0</HiddenSlides>
  <MMClips>0</MMClips>
  <ScaleCrop>false</ScaleCrop>
  <HeadingPairs>
    <vt:vector size="8" baseType="variant">
      <vt:variant>
        <vt:lpstr>Fonts Used</vt:lpstr>
      </vt:variant>
      <vt:variant>
        <vt:i4>6</vt:i4>
      </vt:variant>
      <vt:variant>
        <vt:lpstr>Theme</vt:lpstr>
      </vt:variant>
      <vt:variant>
        <vt:i4>4</vt:i4>
      </vt:variant>
      <vt:variant>
        <vt:lpstr>Embedded OLE Servers</vt:lpstr>
      </vt:variant>
      <vt:variant>
        <vt:i4>1</vt:i4>
      </vt:variant>
      <vt:variant>
        <vt:lpstr>Slide Titles</vt:lpstr>
      </vt:variant>
      <vt:variant>
        <vt:i4>21</vt:i4>
      </vt:variant>
    </vt:vector>
  </HeadingPairs>
  <TitlesOfParts>
    <vt:vector size="32" baseType="lpstr">
      <vt:lpstr>Arial</vt:lpstr>
      <vt:lpstr>Arial Narrow</vt:lpstr>
      <vt:lpstr>Arial Narrow Bold</vt:lpstr>
      <vt:lpstr>Calibri</vt:lpstr>
      <vt:lpstr>Calibri Light</vt:lpstr>
      <vt:lpstr>Georgia</vt:lpstr>
      <vt:lpstr>Communications_white</vt:lpstr>
      <vt:lpstr>Custom Design</vt:lpstr>
      <vt:lpstr>2_Custom Design</vt:lpstr>
      <vt:lpstr>Foundation1060</vt:lpstr>
      <vt:lpstr>Worksheet</vt:lpstr>
      <vt:lpstr> Our Rotary Foundation Foundation Grants</vt:lpstr>
      <vt:lpstr>Setting the scene … a brief recap</vt:lpstr>
      <vt:lpstr>A tale of four funds</vt:lpstr>
      <vt:lpstr>Global / Local Projects</vt:lpstr>
      <vt:lpstr>Grants – Funding Projects</vt:lpstr>
      <vt:lpstr>Which comes first? Funding or Project</vt:lpstr>
      <vt:lpstr>Grant funding</vt:lpstr>
      <vt:lpstr>Rotary Foundation Criteria</vt:lpstr>
      <vt:lpstr>District Grant Criteria</vt:lpstr>
      <vt:lpstr>Global Grant Criteria</vt:lpstr>
      <vt:lpstr>Areas of Focus</vt:lpstr>
      <vt:lpstr>Two stage ‘matching’</vt:lpstr>
      <vt:lpstr>World Fund Matching</vt:lpstr>
      <vt:lpstr>Matching – Figures for 70/30 split</vt:lpstr>
      <vt:lpstr>Global Grant Funding Example</vt:lpstr>
      <vt:lpstr>Global Grant Funding Example</vt:lpstr>
      <vt:lpstr>District Grant Specifics</vt:lpstr>
      <vt:lpstr>Process</vt:lpstr>
      <vt:lpstr>Process (further applications)</vt:lpstr>
      <vt:lpstr>Recommendation</vt:lpstr>
      <vt:lpstr>Further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Rotary Foundation Full Club Talk</dc:title>
  <dc:creator>Paul Beedham</dc:creator>
  <cp:lastModifiedBy>Paul Beedham</cp:lastModifiedBy>
  <cp:revision>1</cp:revision>
  <dcterms:created xsi:type="dcterms:W3CDTF">2020-07-18T17:15:47Z</dcterms:created>
  <dcterms:modified xsi:type="dcterms:W3CDTF">2020-07-19T12:13:52Z</dcterms:modified>
</cp:coreProperties>
</file>